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media1.mp4" ContentType="video/unknown"/>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D8CB"/>
          </a:solidFill>
        </a:fill>
      </a:tcStyle>
    </a:wholeTbl>
    <a:band2H>
      <a:tcTxStyle b="def" i="def"/>
      <a:tcStyle>
        <a:tcBdr/>
        <a:fill>
          <a:solidFill>
            <a:srgbClr val="FCECE7"/>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CFD0"/>
          </a:solidFill>
        </a:fill>
      </a:tcStyle>
    </a:wholeTbl>
    <a:band2H>
      <a:tcTxStyle b="def" i="def"/>
      <a:tcStyle>
        <a:tcBdr/>
        <a:fill>
          <a:solidFill>
            <a:srgbClr val="E8E9E9"/>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7D4"/>
          </a:solidFill>
        </a:fill>
      </a:tcStyle>
    </a:wholeTbl>
    <a:band2H>
      <a:tcTxStyle b="def" i="def"/>
      <a:tcStyle>
        <a:tcBdr/>
        <a:fill>
          <a:solidFill>
            <a:srgbClr val="E9ECEB"/>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Gill Sans MT"/>
          <a:ea typeface="Gill Sans MT"/>
          <a:cs typeface="Gill Sans M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ill Sans MT"/>
          <a:ea typeface="Gill Sans MT"/>
          <a:cs typeface="Gill Sans M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Gill Sans MT"/>
          <a:ea typeface="Gill Sans MT"/>
          <a:cs typeface="Gill Sans M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ill Sans MT"/>
          <a:ea typeface="Gill Sans MT"/>
          <a:cs typeface="Gill Sans M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Gill Sans MT"/>
          <a:ea typeface="Gill Sans MT"/>
          <a:cs typeface="Gill Sans M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Gill Sans MT"/>
          <a:ea typeface="Gill Sans MT"/>
          <a:cs typeface="Gill Sans M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5" name="Shape 205"/>
          <p:cNvSpPr/>
          <p:nvPr>
            <p:ph type="sldImg"/>
          </p:nvPr>
        </p:nvSpPr>
        <p:spPr>
          <a:xfrm>
            <a:off x="1143000" y="685800"/>
            <a:ext cx="4572000" cy="3429000"/>
          </a:xfrm>
          <a:prstGeom prst="rect">
            <a:avLst/>
          </a:prstGeom>
        </p:spPr>
        <p:txBody>
          <a:bodyPr/>
          <a:lstStyle/>
          <a:p>
            <a:pPr/>
          </a:p>
        </p:txBody>
      </p:sp>
      <p:sp>
        <p:nvSpPr>
          <p:cNvPr id="206" name="Shape 2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 name="Title Text"/>
          <p:cNvSpPr txBox="1"/>
          <p:nvPr>
            <p:ph type="title"/>
          </p:nvPr>
        </p:nvSpPr>
        <p:spPr>
          <a:xfrm>
            <a:off x="581190" y="704087"/>
            <a:ext cx="10993551" cy="1499618"/>
          </a:xfrm>
          <a:prstGeom prst="rect">
            <a:avLst/>
          </a:prstGeom>
        </p:spPr>
        <p:txBody>
          <a:bodyPr/>
          <a:lstStyle/>
          <a:p>
            <a:pPr/>
            <a:r>
              <a:t>Title Text</a:t>
            </a:r>
          </a:p>
        </p:txBody>
      </p:sp>
      <p:sp>
        <p:nvSpPr>
          <p:cNvPr id="15" name="Body Level One…"/>
          <p:cNvSpPr txBox="1"/>
          <p:nvPr>
            <p:ph type="body" sz="quarter" idx="1"/>
          </p:nvPr>
        </p:nvSpPr>
        <p:spPr>
          <a:xfrm>
            <a:off x="581193" y="2495444"/>
            <a:ext cx="10993548" cy="468234"/>
          </a:xfrm>
          <a:prstGeom prst="rect">
            <a:avLst/>
          </a:prstGeom>
        </p:spPr>
        <p:txBody>
          <a:bodyPr/>
          <a:lstStyle>
            <a:lvl1pPr marL="0" indent="0">
              <a:buClrTx/>
              <a:buSzTx/>
              <a:buNone/>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16" name="Picture Placeholder 24"/>
          <p:cNvSpPr/>
          <p:nvPr>
            <p:ph type="pic" idx="21"/>
          </p:nvPr>
        </p:nvSpPr>
        <p:spPr>
          <a:xfrm>
            <a:off x="448055" y="3081527"/>
            <a:ext cx="11265409" cy="3310130"/>
          </a:xfrm>
          <a:prstGeom prst="rect">
            <a:avLst/>
          </a:prstGeom>
        </p:spPr>
        <p:txBody>
          <a:bodyPr lIns="91439" rIns="91439" anchor="t">
            <a:noAutofit/>
          </a:bodyPr>
          <a:lstStyle/>
          <a:p>
            <a:pPr/>
          </a:p>
        </p:txBody>
      </p:sp>
      <p:sp>
        <p:nvSpPr>
          <p:cNvPr id="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hree Content">
    <p:spTree>
      <p:nvGrpSpPr>
        <p:cNvPr id="1" name=""/>
        <p:cNvGrpSpPr/>
        <p:nvPr/>
      </p:nvGrpSpPr>
      <p:grpSpPr>
        <a:xfrm>
          <a:off x="0" y="0"/>
          <a:ext cx="0" cy="0"/>
          <a:chOff x="0" y="0"/>
          <a:chExt cx="0" cy="0"/>
        </a:xfrm>
      </p:grpSpPr>
      <p:sp>
        <p:nvSpPr>
          <p:cNvPr id="123" name="Title Text"/>
          <p:cNvSpPr txBox="1"/>
          <p:nvPr>
            <p:ph type="title"/>
          </p:nvPr>
        </p:nvSpPr>
        <p:spPr>
          <a:xfrm>
            <a:off x="581193" y="729657"/>
            <a:ext cx="11029616" cy="988334"/>
          </a:xfrm>
          <a:prstGeom prst="rect">
            <a:avLst/>
          </a:prstGeom>
        </p:spPr>
        <p:txBody>
          <a:bodyPr/>
          <a:lstStyle/>
          <a:p>
            <a:pPr/>
            <a:r>
              <a:t>Title Text</a:t>
            </a:r>
          </a:p>
        </p:txBody>
      </p:sp>
      <p:sp>
        <p:nvSpPr>
          <p:cNvPr id="124" name="Body Level One…"/>
          <p:cNvSpPr txBox="1"/>
          <p:nvPr>
            <p:ph type="body" sz="quarter" idx="1"/>
          </p:nvPr>
        </p:nvSpPr>
        <p:spPr>
          <a:xfrm>
            <a:off x="581190" y="2250891"/>
            <a:ext cx="3200401"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25" name="Text Placeholder 4"/>
          <p:cNvSpPr/>
          <p:nvPr>
            <p:ph type="body" sz="quarter" idx="21"/>
          </p:nvPr>
        </p:nvSpPr>
        <p:spPr>
          <a:xfrm>
            <a:off x="4412343" y="2250891"/>
            <a:ext cx="3200401" cy="553374"/>
          </a:xfrm>
          <a:prstGeom prst="rect">
            <a:avLst/>
          </a:prstGeom>
        </p:spPr>
        <p:txBody>
          <a:bodyPr/>
          <a:lstStyle/>
          <a:p>
            <a:pPr marL="0" indent="0">
              <a:buClrTx/>
              <a:buSzTx/>
              <a:buNone/>
              <a:defRPr sz="2000"/>
            </a:pPr>
          </a:p>
        </p:txBody>
      </p:sp>
      <p:sp>
        <p:nvSpPr>
          <p:cNvPr id="126" name="Text Placeholder 4"/>
          <p:cNvSpPr/>
          <p:nvPr>
            <p:ph type="body" sz="quarter" idx="22"/>
          </p:nvPr>
        </p:nvSpPr>
        <p:spPr>
          <a:xfrm>
            <a:off x="8243499" y="2250891"/>
            <a:ext cx="3200401" cy="553374"/>
          </a:xfrm>
          <a:prstGeom prst="rect">
            <a:avLst/>
          </a:prstGeom>
        </p:spPr>
        <p:txBody>
          <a:bodyPr/>
          <a:lstStyle/>
          <a:p>
            <a:pPr marL="0" indent="0">
              <a:buClrTx/>
              <a:buSzTx/>
              <a:buNone/>
              <a:defRPr sz="2000"/>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ummary">
    <p:spTree>
      <p:nvGrpSpPr>
        <p:cNvPr id="1" name=""/>
        <p:cNvGrpSpPr/>
        <p:nvPr/>
      </p:nvGrpSpPr>
      <p:grpSpPr>
        <a:xfrm>
          <a:off x="0" y="0"/>
          <a:ext cx="0" cy="0"/>
          <a:chOff x="0" y="0"/>
          <a:chExt cx="0" cy="0"/>
        </a:xfrm>
      </p:grpSpPr>
      <p:sp>
        <p:nvSpPr>
          <p:cNvPr id="134" name="Title Text"/>
          <p:cNvSpPr txBox="1"/>
          <p:nvPr>
            <p:ph type="title"/>
          </p:nvPr>
        </p:nvSpPr>
        <p:spPr>
          <a:xfrm>
            <a:off x="581191" y="3986410"/>
            <a:ext cx="3568662" cy="1872389"/>
          </a:xfrm>
          <a:prstGeom prst="rect">
            <a:avLst/>
          </a:prstGeom>
        </p:spPr>
        <p:txBody>
          <a:bodyPr anchor="ctr"/>
          <a:lstStyle>
            <a:lvl1pPr algn="r">
              <a:defRPr>
                <a:solidFill>
                  <a:srgbClr val="3D3D3D"/>
                </a:solidFill>
              </a:defRPr>
            </a:lvl1pPr>
          </a:lstStyle>
          <a:p>
            <a:pPr/>
            <a:r>
              <a:t>Title Text</a:t>
            </a:r>
          </a:p>
        </p:txBody>
      </p:sp>
      <p:sp>
        <p:nvSpPr>
          <p:cNvPr id="135" name="Picture Placeholder 11"/>
          <p:cNvSpPr/>
          <p:nvPr>
            <p:ph type="pic" sz="quarter" idx="21"/>
          </p:nvPr>
        </p:nvSpPr>
        <p:spPr>
          <a:xfrm>
            <a:off x="448055" y="768095"/>
            <a:ext cx="2578609" cy="2816353"/>
          </a:xfrm>
          <a:prstGeom prst="rect">
            <a:avLst/>
          </a:prstGeom>
        </p:spPr>
        <p:txBody>
          <a:bodyPr lIns="91439" rIns="91439" anchor="t">
            <a:noAutofit/>
          </a:bodyPr>
          <a:lstStyle/>
          <a:p>
            <a:pPr/>
          </a:p>
        </p:txBody>
      </p:sp>
      <p:sp>
        <p:nvSpPr>
          <p:cNvPr id="136" name="Picture Placeholder 11"/>
          <p:cNvSpPr/>
          <p:nvPr>
            <p:ph type="pic" sz="quarter" idx="22"/>
          </p:nvPr>
        </p:nvSpPr>
        <p:spPr>
          <a:xfrm>
            <a:off x="3352800" y="768095"/>
            <a:ext cx="2578608" cy="2816353"/>
          </a:xfrm>
          <a:prstGeom prst="rect">
            <a:avLst/>
          </a:prstGeom>
        </p:spPr>
        <p:txBody>
          <a:bodyPr lIns="91439" rIns="91439" anchor="t">
            <a:noAutofit/>
          </a:bodyPr>
          <a:lstStyle/>
          <a:p>
            <a:pPr/>
          </a:p>
        </p:txBody>
      </p:sp>
      <p:sp>
        <p:nvSpPr>
          <p:cNvPr id="137" name="Picture Placeholder 11"/>
          <p:cNvSpPr/>
          <p:nvPr>
            <p:ph type="pic" sz="quarter" idx="23"/>
          </p:nvPr>
        </p:nvSpPr>
        <p:spPr>
          <a:xfrm>
            <a:off x="6257544" y="768095"/>
            <a:ext cx="2578608" cy="2816353"/>
          </a:xfrm>
          <a:prstGeom prst="rect">
            <a:avLst/>
          </a:prstGeom>
        </p:spPr>
        <p:txBody>
          <a:bodyPr lIns="91439" rIns="91439" anchor="t">
            <a:noAutofit/>
          </a:bodyPr>
          <a:lstStyle/>
          <a:p>
            <a:pPr/>
          </a:p>
        </p:txBody>
      </p:sp>
      <p:sp>
        <p:nvSpPr>
          <p:cNvPr id="138" name="Picture Placeholder 11"/>
          <p:cNvSpPr/>
          <p:nvPr>
            <p:ph type="pic" sz="quarter" idx="24"/>
          </p:nvPr>
        </p:nvSpPr>
        <p:spPr>
          <a:xfrm>
            <a:off x="9162288" y="768095"/>
            <a:ext cx="2578608" cy="2816353"/>
          </a:xfrm>
          <a:prstGeom prst="rect">
            <a:avLst/>
          </a:prstGeom>
        </p:spPr>
        <p:txBody>
          <a:bodyPr lIns="91439" rIns="91439" anchor="t">
            <a:noAutofit/>
          </a:bodyPr>
          <a:lstStyle/>
          <a:p>
            <a:pPr/>
          </a:p>
        </p:txBody>
      </p:sp>
      <p:sp>
        <p:nvSpPr>
          <p:cNvPr id="139" name="Body Level One…"/>
          <p:cNvSpPr txBox="1"/>
          <p:nvPr>
            <p:ph type="body" sz="quarter" idx="1"/>
          </p:nvPr>
        </p:nvSpPr>
        <p:spPr>
          <a:xfrm>
            <a:off x="4520391" y="3956050"/>
            <a:ext cx="7225077" cy="1902749"/>
          </a:xfrm>
          <a:prstGeom prst="rect">
            <a:avLst/>
          </a:prstGeom>
        </p:spPr>
        <p:txBody>
          <a:bodyPr/>
          <a:lstStyle>
            <a:lvl1pPr marL="0" indent="0">
              <a:buClrTx/>
              <a:buSzTx/>
              <a:buNone/>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1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losing">
    <p:spTree>
      <p:nvGrpSpPr>
        <p:cNvPr id="1" name=""/>
        <p:cNvGrpSpPr/>
        <p:nvPr/>
      </p:nvGrpSpPr>
      <p:grpSpPr>
        <a:xfrm>
          <a:off x="0" y="0"/>
          <a:ext cx="0" cy="0"/>
          <a:chOff x="0" y="0"/>
          <a:chExt cx="0" cy="0"/>
        </a:xfrm>
      </p:grpSpPr>
      <p:sp>
        <p:nvSpPr>
          <p:cNvPr id="147" name="Rectangle 8"/>
          <p:cNvSpPr/>
          <p:nvPr/>
        </p:nvSpPr>
        <p:spPr>
          <a:xfrm>
            <a:off x="0" y="0"/>
            <a:ext cx="12192000" cy="6858000"/>
          </a:xfrm>
          <a:prstGeom prst="rect">
            <a:avLst/>
          </a:prstGeom>
          <a:solidFill>
            <a:srgbClr val="FFFFFF"/>
          </a:solidFill>
          <a:ln w="12700">
            <a:miter lim="400000"/>
          </a:ln>
        </p:spPr>
        <p:txBody>
          <a:bodyPr lIns="45719" rIns="45719"/>
          <a:lstStyle/>
          <a:p>
            <a:pPr/>
          </a:p>
        </p:txBody>
      </p:sp>
      <p:sp>
        <p:nvSpPr>
          <p:cNvPr id="148" name="Rectangle 10"/>
          <p:cNvSpPr/>
          <p:nvPr/>
        </p:nvSpPr>
        <p:spPr>
          <a:xfrm>
            <a:off x="638619" y="457200"/>
            <a:ext cx="3511234" cy="91439"/>
          </a:xfrm>
          <a:prstGeom prst="rect">
            <a:avLst/>
          </a:prstGeom>
          <a:solidFill>
            <a:schemeClr val="accent1"/>
          </a:solidFill>
          <a:ln w="12700">
            <a:miter lim="400000"/>
          </a:ln>
        </p:spPr>
        <p:txBody>
          <a:bodyPr lIns="45719" rIns="45719"/>
          <a:lstStyle/>
          <a:p>
            <a:pPr/>
          </a:p>
        </p:txBody>
      </p:sp>
      <p:sp>
        <p:nvSpPr>
          <p:cNvPr id="149" name="Title Text"/>
          <p:cNvSpPr txBox="1"/>
          <p:nvPr>
            <p:ph type="title"/>
          </p:nvPr>
        </p:nvSpPr>
        <p:spPr>
          <a:xfrm>
            <a:off x="609905" y="702155"/>
            <a:ext cx="3568662" cy="1188721"/>
          </a:xfrm>
          <a:prstGeom prst="rect">
            <a:avLst/>
          </a:prstGeom>
        </p:spPr>
        <p:txBody>
          <a:bodyPr/>
          <a:lstStyle/>
          <a:p>
            <a:pPr/>
            <a:r>
              <a:t>Title Text</a:t>
            </a:r>
          </a:p>
        </p:txBody>
      </p:sp>
      <p:sp>
        <p:nvSpPr>
          <p:cNvPr id="150" name="Body Level One…"/>
          <p:cNvSpPr txBox="1"/>
          <p:nvPr>
            <p:ph type="body" sz="quarter" idx="1"/>
          </p:nvPr>
        </p:nvSpPr>
        <p:spPr>
          <a:xfrm>
            <a:off x="609905" y="2340864"/>
            <a:ext cx="3568662" cy="3634486"/>
          </a:xfrm>
          <a:prstGeom prst="rect">
            <a:avLst/>
          </a:prstGeom>
        </p:spPr>
        <p:txBody>
          <a:bodyPr/>
          <a:lstStyle>
            <a:lvl1pPr marL="0" indent="0">
              <a:buClrTx/>
              <a:buSzTx/>
              <a:buNone/>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151" name="Picture Placeholder 12"/>
          <p:cNvSpPr/>
          <p:nvPr>
            <p:ph type="pic" idx="21"/>
          </p:nvPr>
        </p:nvSpPr>
        <p:spPr>
          <a:xfrm>
            <a:off x="4657344" y="0"/>
            <a:ext cx="7534657" cy="6858000"/>
          </a:xfrm>
          <a:prstGeom prst="rect">
            <a:avLst/>
          </a:prstGeom>
        </p:spPr>
        <p:txBody>
          <a:bodyPr lIns="91439" rIns="91439" anchor="t">
            <a:noAutofit/>
          </a:bodyPr>
          <a:lstStyle/>
          <a:p>
            <a:pP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159" name="Rectangle 7"/>
          <p:cNvSpPr/>
          <p:nvPr/>
        </p:nvSpPr>
        <p:spPr>
          <a:xfrm>
            <a:off x="447816" y="5141974"/>
            <a:ext cx="11290862" cy="1258828"/>
          </a:xfrm>
          <a:prstGeom prst="rect">
            <a:avLst/>
          </a:prstGeom>
          <a:solidFill>
            <a:schemeClr val="accent3"/>
          </a:solidFill>
          <a:ln w="12700">
            <a:miter lim="400000"/>
          </a:ln>
        </p:spPr>
        <p:txBody>
          <a:bodyPr lIns="45719" rIns="45719"/>
          <a:lstStyle/>
          <a:p>
            <a:pPr/>
          </a:p>
        </p:txBody>
      </p:sp>
      <p:sp>
        <p:nvSpPr>
          <p:cNvPr id="160" name="Title Text"/>
          <p:cNvSpPr txBox="1"/>
          <p:nvPr>
            <p:ph type="title"/>
          </p:nvPr>
        </p:nvSpPr>
        <p:spPr>
          <a:xfrm>
            <a:off x="581193" y="2393950"/>
            <a:ext cx="11029616" cy="2147467"/>
          </a:xfrm>
          <a:prstGeom prst="rect">
            <a:avLst/>
          </a:prstGeom>
        </p:spPr>
        <p:txBody>
          <a:bodyPr/>
          <a:lstStyle>
            <a:lvl1pPr>
              <a:defRPr sz="3600"/>
            </a:lvl1pPr>
          </a:lstStyle>
          <a:p>
            <a:pPr/>
            <a:r>
              <a:t>Title Text</a:t>
            </a:r>
          </a:p>
        </p:txBody>
      </p:sp>
      <p:sp>
        <p:nvSpPr>
          <p:cNvPr id="161" name="Body Level One…"/>
          <p:cNvSpPr txBox="1"/>
          <p:nvPr>
            <p:ph type="body" sz="quarter" idx="1"/>
          </p:nvPr>
        </p:nvSpPr>
        <p:spPr>
          <a:xfrm>
            <a:off x="581191" y="4541416"/>
            <a:ext cx="11029617" cy="600557"/>
          </a:xfrm>
          <a:prstGeom prst="rect">
            <a:avLst/>
          </a:prstGeom>
        </p:spPr>
        <p:txBody>
          <a:bodyPr anchor="t"/>
          <a:lstStyle>
            <a:lvl1pPr marL="0" indent="0">
              <a:buClrTx/>
              <a:buSzTx/>
              <a:buNone/>
              <a:defRPr cap="all">
                <a:solidFill>
                  <a:schemeClr val="accent1"/>
                </a:solidFill>
              </a:defRPr>
            </a:lvl1pPr>
            <a:lvl2pPr marL="0" indent="457200">
              <a:buClrTx/>
              <a:buSzTx/>
              <a:buNone/>
              <a:defRPr cap="all">
                <a:solidFill>
                  <a:schemeClr val="accent1"/>
                </a:solidFill>
              </a:defRPr>
            </a:lvl2pPr>
            <a:lvl3pPr marL="0" indent="914400">
              <a:buClrTx/>
              <a:buSzTx/>
              <a:buNone/>
              <a:defRPr cap="all">
                <a:solidFill>
                  <a:schemeClr val="accent1"/>
                </a:solidFill>
              </a:defRPr>
            </a:lvl3pPr>
            <a:lvl4pPr marL="0" indent="1371600">
              <a:buClrTx/>
              <a:buSzTx/>
              <a:buNone/>
              <a:defRPr cap="all">
                <a:solidFill>
                  <a:schemeClr val="accent1"/>
                </a:solidFill>
              </a:defRPr>
            </a:lvl4pPr>
            <a:lvl5pPr marL="0" indent="1828800">
              <a:buClrTx/>
              <a:buSzTx/>
              <a:buNone/>
              <a:defRPr cap="all">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16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69" name="Title Text"/>
          <p:cNvSpPr txBox="1"/>
          <p:nvPr>
            <p:ph type="title"/>
          </p:nvPr>
        </p:nvSpPr>
        <p:spPr>
          <a:xfrm>
            <a:off x="581193" y="729657"/>
            <a:ext cx="11029616" cy="988334"/>
          </a:xfrm>
          <a:prstGeom prst="rect">
            <a:avLst/>
          </a:prstGeom>
        </p:spPr>
        <p:txBody>
          <a:bodyPr/>
          <a:lstStyle/>
          <a:p>
            <a:pPr/>
            <a:r>
              <a:t>Title Text</a:t>
            </a:r>
          </a:p>
        </p:txBody>
      </p:sp>
      <p:sp>
        <p:nvSpPr>
          <p:cNvPr id="170" name="Body Level One…"/>
          <p:cNvSpPr txBox="1"/>
          <p:nvPr>
            <p:ph type="body" sz="half" idx="1"/>
          </p:nvPr>
        </p:nvSpPr>
        <p:spPr>
          <a:xfrm>
            <a:off x="581193" y="2228002"/>
            <a:ext cx="5194768" cy="363304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185" name="Rectangle 8"/>
          <p:cNvSpPr/>
          <p:nvPr/>
        </p:nvSpPr>
        <p:spPr>
          <a:xfrm>
            <a:off x="447817" y="601199"/>
            <a:ext cx="3682723" cy="5815477"/>
          </a:xfrm>
          <a:prstGeom prst="rect">
            <a:avLst/>
          </a:prstGeom>
          <a:solidFill>
            <a:schemeClr val="accent3"/>
          </a:solidFill>
          <a:ln w="12700">
            <a:miter lim="400000"/>
          </a:ln>
        </p:spPr>
        <p:txBody>
          <a:bodyPr lIns="45719" rIns="45719"/>
          <a:lstStyle/>
          <a:p>
            <a:pPr/>
          </a:p>
        </p:txBody>
      </p:sp>
      <p:sp>
        <p:nvSpPr>
          <p:cNvPr id="186" name="Title Text"/>
          <p:cNvSpPr txBox="1"/>
          <p:nvPr>
            <p:ph type="title"/>
          </p:nvPr>
        </p:nvSpPr>
        <p:spPr>
          <a:xfrm>
            <a:off x="767857" y="933450"/>
            <a:ext cx="3031852" cy="1722420"/>
          </a:xfrm>
          <a:prstGeom prst="rect">
            <a:avLst/>
          </a:prstGeom>
        </p:spPr>
        <p:txBody>
          <a:bodyPr/>
          <a:lstStyle>
            <a:lvl1pPr>
              <a:defRPr sz="2400">
                <a:solidFill>
                  <a:srgbClr val="FFFFFF"/>
                </a:solidFill>
              </a:defRPr>
            </a:lvl1pPr>
          </a:lstStyle>
          <a:p>
            <a:pPr/>
            <a:r>
              <a:t>Title Text</a:t>
            </a:r>
          </a:p>
        </p:txBody>
      </p:sp>
      <p:sp>
        <p:nvSpPr>
          <p:cNvPr id="187" name="Body Level One…"/>
          <p:cNvSpPr txBox="1"/>
          <p:nvPr>
            <p:ph type="body" sz="half" idx="1"/>
          </p:nvPr>
        </p:nvSpPr>
        <p:spPr>
          <a:xfrm>
            <a:off x="4900927" y="1179828"/>
            <a:ext cx="6650992" cy="4658218"/>
          </a:xfrm>
          <a:prstGeom prst="rect">
            <a:avLst/>
          </a:prstGeom>
        </p:spPr>
        <p:txBody>
          <a:bodyPr/>
          <a:lstStyle>
            <a:lvl1pPr>
              <a:defRPr sz="2000">
                <a:solidFill>
                  <a:srgbClr val="3D3D3D"/>
                </a:solidFill>
              </a:defRPr>
            </a:lvl1pPr>
            <a:lvl2pPr marL="663999" indent="-339999">
              <a:defRPr sz="2000">
                <a:solidFill>
                  <a:srgbClr val="3D3D3D"/>
                </a:solidFill>
              </a:defRPr>
            </a:lvl2pPr>
            <a:lvl3pPr marL="967500" indent="-337500">
              <a:defRPr sz="2000">
                <a:solidFill>
                  <a:srgbClr val="3D3D3D"/>
                </a:solidFill>
              </a:defRPr>
            </a:lvl3pPr>
            <a:lvl4pPr marL="1342285" indent="-334285">
              <a:defRPr sz="2000">
                <a:solidFill>
                  <a:srgbClr val="3D3D3D"/>
                </a:solidFill>
              </a:defRPr>
            </a:lvl4pPr>
            <a:lvl5pPr marL="1702285" indent="-334285">
              <a:defRPr sz="2000">
                <a:solidFill>
                  <a:srgbClr val="3D3D3D"/>
                </a:solidFill>
              </a:defRPr>
            </a:lvl5pPr>
          </a:lstStyle>
          <a:p>
            <a:pPr/>
            <a:r>
              <a:t>Body Level One</a:t>
            </a:r>
          </a:p>
          <a:p>
            <a:pPr lvl="1"/>
            <a:r>
              <a:t>Body Level Two</a:t>
            </a:r>
          </a:p>
          <a:p>
            <a:pPr lvl="2"/>
            <a:r>
              <a:t>Body Level Three</a:t>
            </a:r>
          </a:p>
          <a:p>
            <a:pPr lvl="3"/>
            <a:r>
              <a:t>Body Level Four</a:t>
            </a:r>
          </a:p>
          <a:p>
            <a:pPr lvl="4"/>
            <a:r>
              <a:t>Body Level Five</a:t>
            </a:r>
          </a:p>
        </p:txBody>
      </p:sp>
      <p:sp>
        <p:nvSpPr>
          <p:cNvPr id="188" name="Text Placeholder 3"/>
          <p:cNvSpPr/>
          <p:nvPr>
            <p:ph type="body" sz="quarter" idx="21"/>
          </p:nvPr>
        </p:nvSpPr>
        <p:spPr>
          <a:xfrm>
            <a:off x="767857" y="2836653"/>
            <a:ext cx="3031852" cy="3001393"/>
          </a:xfrm>
          <a:prstGeom prst="rect">
            <a:avLst/>
          </a:prstGeom>
        </p:spPr>
        <p:txBody>
          <a:bodyPr anchor="t"/>
          <a:lstStyle/>
          <a:p>
            <a:pPr marL="0" indent="0">
              <a:buClrTx/>
              <a:buSzTx/>
              <a:buNone/>
              <a:defRPr sz="1600">
                <a:solidFill>
                  <a:srgbClr val="FFFFFF"/>
                </a:solidFill>
              </a:defRPr>
            </a:pPr>
          </a:p>
        </p:txBody>
      </p:sp>
      <p:sp>
        <p:nvSpPr>
          <p:cNvPr id="189" name="Slide Number"/>
          <p:cNvSpPr txBox="1"/>
          <p:nvPr>
            <p:ph type="sldNum" sz="quarter" idx="2"/>
          </p:nvPr>
        </p:nvSpPr>
        <p:spPr>
          <a:xfrm>
            <a:off x="11379533" y="6523908"/>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96" name="Title Text"/>
          <p:cNvSpPr txBox="1"/>
          <p:nvPr>
            <p:ph type="title"/>
          </p:nvPr>
        </p:nvSpPr>
        <p:spPr>
          <a:xfrm>
            <a:off x="581193" y="4693389"/>
            <a:ext cx="11029616" cy="566739"/>
          </a:xfrm>
          <a:prstGeom prst="rect">
            <a:avLst/>
          </a:prstGeom>
        </p:spPr>
        <p:txBody>
          <a:bodyPr/>
          <a:lstStyle>
            <a:lvl1pPr>
              <a:defRPr sz="2400"/>
            </a:lvl1pPr>
          </a:lstStyle>
          <a:p>
            <a:pPr/>
            <a:r>
              <a:t>Title Text</a:t>
            </a:r>
          </a:p>
        </p:txBody>
      </p:sp>
      <p:sp>
        <p:nvSpPr>
          <p:cNvPr id="197" name="Picture Placeholder 2"/>
          <p:cNvSpPr/>
          <p:nvPr>
            <p:ph type="pic" idx="21"/>
          </p:nvPr>
        </p:nvSpPr>
        <p:spPr>
          <a:xfrm>
            <a:off x="447816" y="641350"/>
            <a:ext cx="11290860" cy="3651249"/>
          </a:xfrm>
          <a:prstGeom prst="rect">
            <a:avLst/>
          </a:prstGeom>
        </p:spPr>
        <p:txBody>
          <a:bodyPr lIns="91439" rIns="91439" anchor="t">
            <a:noAutofit/>
          </a:bodyPr>
          <a:lstStyle/>
          <a:p>
            <a:pPr/>
          </a:p>
        </p:txBody>
      </p:sp>
      <p:sp>
        <p:nvSpPr>
          <p:cNvPr id="198" name="Body Level One…"/>
          <p:cNvSpPr txBox="1"/>
          <p:nvPr>
            <p:ph type="body" sz="quarter" idx="1"/>
          </p:nvPr>
        </p:nvSpPr>
        <p:spPr>
          <a:xfrm>
            <a:off x="581191" y="5260126"/>
            <a:ext cx="11029618" cy="998149"/>
          </a:xfrm>
          <a:prstGeom prst="rect">
            <a:avLst/>
          </a:prstGeom>
        </p:spPr>
        <p:txBody>
          <a:bodyPr anchor="t"/>
          <a:lstStyle>
            <a:lvl1pPr marL="0" indent="0">
              <a:buClrTx/>
              <a:buSzTx/>
              <a:buNone/>
              <a:defRPr sz="1600"/>
            </a:lvl1pPr>
            <a:lvl2pPr marL="0" indent="457200">
              <a:buClrTx/>
              <a:buSzTx/>
              <a:buNone/>
              <a:defRPr sz="1600"/>
            </a:lvl2pPr>
            <a:lvl3pPr marL="0" indent="914400">
              <a:buClrTx/>
              <a:buSzTx/>
              <a:buNone/>
              <a:defRPr sz="1600"/>
            </a:lvl3pPr>
            <a:lvl4pPr marL="0" indent="1371600">
              <a:buClrTx/>
              <a:buSzTx/>
              <a:buNone/>
              <a:defRPr sz="1600"/>
            </a:lvl4pPr>
            <a:lvl5pPr marL="0" indent="1828800">
              <a:buClrTx/>
              <a:buSz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24" name="Title Text"/>
          <p:cNvSpPr txBox="1"/>
          <p:nvPr>
            <p:ph type="title"/>
          </p:nvPr>
        </p:nvSpPr>
        <p:spPr>
          <a:xfrm>
            <a:off x="581191" y="702155"/>
            <a:ext cx="3424139" cy="1500132"/>
          </a:xfrm>
          <a:prstGeom prst="rect">
            <a:avLst/>
          </a:prstGeom>
        </p:spPr>
        <p:txBody>
          <a:bodyPr/>
          <a:lstStyle/>
          <a:p>
            <a:pPr/>
            <a:r>
              <a:t>Title Text</a:t>
            </a:r>
          </a:p>
        </p:txBody>
      </p:sp>
      <p:sp>
        <p:nvSpPr>
          <p:cNvPr id="25" name="Body Level One…"/>
          <p:cNvSpPr txBox="1"/>
          <p:nvPr>
            <p:ph type="body" sz="quarter" idx="1"/>
          </p:nvPr>
        </p:nvSpPr>
        <p:spPr>
          <a:xfrm>
            <a:off x="581193" y="2414788"/>
            <a:ext cx="3424138" cy="3975776"/>
          </a:xfrm>
          <a:prstGeom prst="rect">
            <a:avLst/>
          </a:prstGeom>
        </p:spPr>
        <p:txBody>
          <a:bodyPr/>
          <a:lstStyle>
            <a:lvl1pPr marL="0" indent="0">
              <a:buClrTx/>
              <a:buSzTx/>
              <a:buNone/>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26" name="Picture Placeholder 9"/>
          <p:cNvSpPr/>
          <p:nvPr>
            <p:ph type="pic" sz="half" idx="21"/>
          </p:nvPr>
        </p:nvSpPr>
        <p:spPr>
          <a:xfrm>
            <a:off x="4242815" y="640080"/>
            <a:ext cx="3703321" cy="5751577"/>
          </a:xfrm>
          <a:prstGeom prst="rect">
            <a:avLst/>
          </a:prstGeom>
        </p:spPr>
        <p:txBody>
          <a:bodyPr lIns="91439" rIns="91439" anchor="t">
            <a:noAutofit/>
          </a:bodyPr>
          <a:lstStyle/>
          <a:p>
            <a:pPr/>
          </a:p>
        </p:txBody>
      </p:sp>
      <p:sp>
        <p:nvSpPr>
          <p:cNvPr id="27" name="Picture Placeholder 9"/>
          <p:cNvSpPr/>
          <p:nvPr>
            <p:ph type="pic" sz="half" idx="22"/>
          </p:nvPr>
        </p:nvSpPr>
        <p:spPr>
          <a:xfrm>
            <a:off x="8046719" y="640080"/>
            <a:ext cx="3703321" cy="5751577"/>
          </a:xfrm>
          <a:prstGeom prst="rect">
            <a:avLst/>
          </a:prstGeom>
        </p:spPr>
        <p:txBody>
          <a:bodyPr lIns="91439" rIns="91439" anchor="t">
            <a:noAutofit/>
          </a:bodyPr>
          <a:lstStyle/>
          <a:p>
            <a:pP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troduction">
    <p:spTree>
      <p:nvGrpSpPr>
        <p:cNvPr id="1" name=""/>
        <p:cNvGrpSpPr/>
        <p:nvPr/>
      </p:nvGrpSpPr>
      <p:grpSpPr>
        <a:xfrm>
          <a:off x="0" y="0"/>
          <a:ext cx="0" cy="0"/>
          <a:chOff x="0" y="0"/>
          <a:chExt cx="0" cy="0"/>
        </a:xfrm>
      </p:grpSpPr>
      <p:sp>
        <p:nvSpPr>
          <p:cNvPr id="35" name="Title Text"/>
          <p:cNvSpPr txBox="1"/>
          <p:nvPr>
            <p:ph type="title"/>
          </p:nvPr>
        </p:nvSpPr>
        <p:spPr>
          <a:xfrm>
            <a:off x="581191" y="730730"/>
            <a:ext cx="3475916" cy="1478341"/>
          </a:xfrm>
          <a:prstGeom prst="rect">
            <a:avLst/>
          </a:prstGeom>
        </p:spPr>
        <p:txBody>
          <a:bodyPr/>
          <a:lstStyle>
            <a:lvl1pPr>
              <a:defRPr>
                <a:solidFill>
                  <a:srgbClr val="3D3D3D"/>
                </a:solidFill>
              </a:defRPr>
            </a:lvl1pPr>
          </a:lstStyle>
          <a:p>
            <a:pPr/>
            <a:r>
              <a:t>Title Text</a:t>
            </a:r>
          </a:p>
        </p:txBody>
      </p:sp>
      <p:sp>
        <p:nvSpPr>
          <p:cNvPr id="36" name="Body Level One…"/>
          <p:cNvSpPr txBox="1"/>
          <p:nvPr>
            <p:ph type="body" sz="quarter" idx="1"/>
          </p:nvPr>
        </p:nvSpPr>
        <p:spPr>
          <a:xfrm>
            <a:off x="581191" y="2180495"/>
            <a:ext cx="3475916" cy="3678304"/>
          </a:xfrm>
          <a:prstGeom prst="rect">
            <a:avLst/>
          </a:prstGeom>
        </p:spPr>
        <p:txBody>
          <a:bodyPr/>
          <a:lstStyle>
            <a:lvl1pPr marL="0" indent="0">
              <a:buClrTx/>
              <a:buSzTx/>
              <a:buNone/>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37" name="Picture Placeholder 10"/>
          <p:cNvSpPr/>
          <p:nvPr>
            <p:ph type="pic" sz="half" idx="21"/>
          </p:nvPr>
        </p:nvSpPr>
        <p:spPr>
          <a:xfrm>
            <a:off x="4241800" y="630936"/>
            <a:ext cx="7504114" cy="3520441"/>
          </a:xfrm>
          <a:prstGeom prst="rect">
            <a:avLst/>
          </a:prstGeom>
        </p:spPr>
        <p:txBody>
          <a:bodyPr lIns="91439" rIns="91439" anchor="t">
            <a:noAutofit/>
          </a:bodyPr>
          <a:lstStyle/>
          <a:p>
            <a:pPr/>
          </a:p>
        </p:txBody>
      </p:sp>
      <p:sp>
        <p:nvSpPr>
          <p:cNvPr id="38" name="Picture Placeholder 10"/>
          <p:cNvSpPr/>
          <p:nvPr>
            <p:ph type="pic" sz="quarter" idx="22"/>
          </p:nvPr>
        </p:nvSpPr>
        <p:spPr>
          <a:xfrm>
            <a:off x="4242815" y="4234252"/>
            <a:ext cx="3703321" cy="2139696"/>
          </a:xfrm>
          <a:prstGeom prst="rect">
            <a:avLst/>
          </a:prstGeom>
        </p:spPr>
        <p:txBody>
          <a:bodyPr lIns="91439" rIns="91439" anchor="t">
            <a:noAutofit/>
          </a:bodyPr>
          <a:lstStyle/>
          <a:p>
            <a:pPr/>
          </a:p>
        </p:txBody>
      </p:sp>
      <p:sp>
        <p:nvSpPr>
          <p:cNvPr id="39" name="Picture Placeholder 10"/>
          <p:cNvSpPr/>
          <p:nvPr>
            <p:ph type="pic" sz="quarter" idx="23"/>
          </p:nvPr>
        </p:nvSpPr>
        <p:spPr>
          <a:xfrm>
            <a:off x="8046719" y="4233671"/>
            <a:ext cx="3703321" cy="2139697"/>
          </a:xfrm>
          <a:prstGeom prst="rect">
            <a:avLst/>
          </a:prstGeom>
        </p:spPr>
        <p:txBody>
          <a:bodyPr lIns="91439" rIns="91439" anchor="t">
            <a:noAutofit/>
          </a:bodyPr>
          <a:lstStyle/>
          <a:p>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Break">
    <p:spTree>
      <p:nvGrpSpPr>
        <p:cNvPr id="1" name=""/>
        <p:cNvGrpSpPr/>
        <p:nvPr/>
      </p:nvGrpSpPr>
      <p:grpSpPr>
        <a:xfrm>
          <a:off x="0" y="0"/>
          <a:ext cx="0" cy="0"/>
          <a:chOff x="0" y="0"/>
          <a:chExt cx="0" cy="0"/>
        </a:xfrm>
      </p:grpSpPr>
      <p:sp>
        <p:nvSpPr>
          <p:cNvPr id="47" name="Title Text"/>
          <p:cNvSpPr txBox="1"/>
          <p:nvPr>
            <p:ph type="title"/>
          </p:nvPr>
        </p:nvSpPr>
        <p:spPr>
          <a:xfrm>
            <a:off x="581190" y="4322102"/>
            <a:ext cx="10993551" cy="1153610"/>
          </a:xfrm>
          <a:prstGeom prst="rect">
            <a:avLst/>
          </a:prstGeom>
        </p:spPr>
        <p:txBody>
          <a:bodyPr/>
          <a:lstStyle/>
          <a:p>
            <a:pPr/>
            <a:r>
              <a:t>Title Text</a:t>
            </a:r>
          </a:p>
        </p:txBody>
      </p:sp>
      <p:sp>
        <p:nvSpPr>
          <p:cNvPr id="48" name="Body Level One…"/>
          <p:cNvSpPr txBox="1"/>
          <p:nvPr>
            <p:ph type="body" sz="quarter" idx="1"/>
          </p:nvPr>
        </p:nvSpPr>
        <p:spPr>
          <a:xfrm>
            <a:off x="581193" y="5475711"/>
            <a:ext cx="10993548" cy="590322"/>
          </a:xfrm>
          <a:prstGeom prst="rect">
            <a:avLst/>
          </a:prstGeom>
        </p:spPr>
        <p:txBody>
          <a:bodyPr/>
          <a:lstStyle>
            <a:lvl1pPr marL="0" indent="0">
              <a:buClrTx/>
              <a:buSzTx/>
              <a:buNone/>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49" name="Picture Placeholder 8"/>
          <p:cNvSpPr/>
          <p:nvPr>
            <p:ph type="pic" idx="21"/>
          </p:nvPr>
        </p:nvSpPr>
        <p:spPr>
          <a:xfrm>
            <a:off x="449580" y="603504"/>
            <a:ext cx="11292841" cy="3557016"/>
          </a:xfrm>
          <a:prstGeom prst="rect">
            <a:avLst/>
          </a:prstGeom>
        </p:spPr>
        <p:txBody>
          <a:bodyPr lIns="91439" rIns="91439" anchor="t">
            <a:noAutofit/>
          </a:bodyPr>
          <a:lstStyle/>
          <a:p>
            <a:pPr/>
          </a:p>
        </p:txBody>
      </p:sp>
      <p:sp>
        <p:nvSpPr>
          <p:cNvPr id="50"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7" name="Title Text"/>
          <p:cNvSpPr txBox="1"/>
          <p:nvPr>
            <p:ph type="title"/>
          </p:nvPr>
        </p:nvSpPr>
        <p:spPr>
          <a:xfrm>
            <a:off x="581191" y="731519"/>
            <a:ext cx="11029617" cy="987554"/>
          </a:xfrm>
          <a:prstGeom prst="rect">
            <a:avLst/>
          </a:prstGeom>
        </p:spPr>
        <p:txBody>
          <a:bodyPr/>
          <a:lstStyle/>
          <a:p>
            <a:pPr/>
            <a:r>
              <a:t>Title Text</a:t>
            </a:r>
          </a:p>
        </p:txBody>
      </p:sp>
      <p:sp>
        <p:nvSpPr>
          <p:cNvPr id="58" name="Body Level One…"/>
          <p:cNvSpPr txBox="1"/>
          <p:nvPr>
            <p:ph type="body" idx="1"/>
          </p:nvPr>
        </p:nvSpPr>
        <p:spPr>
          <a:xfrm>
            <a:off x="581191" y="2340864"/>
            <a:ext cx="11029617" cy="363448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nd Content">
    <p:spTree>
      <p:nvGrpSpPr>
        <p:cNvPr id="1" name=""/>
        <p:cNvGrpSpPr/>
        <p:nvPr/>
      </p:nvGrpSpPr>
      <p:grpSpPr>
        <a:xfrm>
          <a:off x="0" y="0"/>
          <a:ext cx="0" cy="0"/>
          <a:chOff x="0" y="0"/>
          <a:chExt cx="0" cy="0"/>
        </a:xfrm>
      </p:grpSpPr>
      <p:sp>
        <p:nvSpPr>
          <p:cNvPr id="66" name="Title Text"/>
          <p:cNvSpPr txBox="1"/>
          <p:nvPr>
            <p:ph type="title"/>
          </p:nvPr>
        </p:nvSpPr>
        <p:spPr>
          <a:xfrm>
            <a:off x="581191" y="731519"/>
            <a:ext cx="11029617" cy="987554"/>
          </a:xfrm>
          <a:prstGeom prst="rect">
            <a:avLst/>
          </a:prstGeom>
        </p:spPr>
        <p:txBody>
          <a:bodyPr/>
          <a:lstStyle/>
          <a:p>
            <a:pPr/>
            <a:r>
              <a:t>Title Text</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
        <p:nvSpPr>
          <p:cNvPr id="68" name="Picture Placeholder 23"/>
          <p:cNvSpPr/>
          <p:nvPr>
            <p:ph type="pic" sz="quarter" idx="21"/>
          </p:nvPr>
        </p:nvSpPr>
        <p:spPr>
          <a:xfrm>
            <a:off x="588611" y="2800318"/>
            <a:ext cx="2560322" cy="1764793"/>
          </a:xfrm>
          <a:prstGeom prst="rect">
            <a:avLst/>
          </a:prstGeom>
        </p:spPr>
        <p:txBody>
          <a:bodyPr lIns="91439" rIns="91439" anchor="t">
            <a:noAutofit/>
          </a:bodyPr>
          <a:lstStyle/>
          <a:p>
            <a:pPr/>
          </a:p>
        </p:txBody>
      </p:sp>
      <p:sp>
        <p:nvSpPr>
          <p:cNvPr id="69" name="Body Level One…"/>
          <p:cNvSpPr txBox="1"/>
          <p:nvPr>
            <p:ph type="body" sz="quarter" idx="1" hasCustomPrompt="1"/>
          </p:nvPr>
        </p:nvSpPr>
        <p:spPr>
          <a:xfrm>
            <a:off x="588611" y="4633986"/>
            <a:ext cx="2560322" cy="347663"/>
          </a:xfrm>
          <a:prstGeom prst="rect">
            <a:avLst/>
          </a:prstGeom>
        </p:spPr>
        <p:txBody>
          <a:bodyPr lIns="0" tIns="0" rIns="0" bIns="0"/>
          <a:lstStyle>
            <a:lvl1pPr marL="0" indent="0">
              <a:buClrTx/>
              <a:buSzTx/>
              <a:buNone/>
              <a:defRPr>
                <a:solidFill>
                  <a:srgbClr val="000000"/>
                </a:solidFill>
              </a:defRPr>
            </a:lvl1pPr>
            <a:lvl2pPr>
              <a:buClrTx/>
              <a:defRPr>
                <a:solidFill>
                  <a:srgbClr val="000000"/>
                </a:solidFill>
              </a:defRPr>
            </a:lvl2pPr>
            <a:lvl3pPr>
              <a:buClrTx/>
              <a:defRPr>
                <a:solidFill>
                  <a:srgbClr val="000000"/>
                </a:solidFill>
              </a:defRPr>
            </a:lvl3pPr>
            <a:lvl4pPr>
              <a:buClrTx/>
              <a:defRPr>
                <a:solidFill>
                  <a:srgbClr val="000000"/>
                </a:solidFill>
              </a:defRPr>
            </a:lvl4pPr>
            <a:lvl5pPr>
              <a:buClrTx/>
              <a:defRPr>
                <a:solidFill>
                  <a:srgbClr val="000000"/>
                </a:solidFill>
              </a:defRPr>
            </a:lvl5pPr>
          </a:lstStyle>
          <a:p>
            <a:pPr/>
            <a:r>
              <a:t>Name</a:t>
            </a:r>
          </a:p>
          <a:p>
            <a:pPr lvl="1"/>
            <a:r>
              <a:t/>
            </a:r>
          </a:p>
          <a:p>
            <a:pPr lvl="2"/>
            <a:r>
              <a:t/>
            </a:r>
          </a:p>
          <a:p>
            <a:pPr lvl="3"/>
            <a:r>
              <a:t/>
            </a:r>
          </a:p>
          <a:p>
            <a:pPr lvl="4"/>
            <a:r>
              <a:t/>
            </a:r>
          </a:p>
        </p:txBody>
      </p:sp>
      <p:sp>
        <p:nvSpPr>
          <p:cNvPr id="70" name="Text Placeholder 28"/>
          <p:cNvSpPr/>
          <p:nvPr>
            <p:ph type="body" sz="quarter" idx="22" hasCustomPrompt="1"/>
          </p:nvPr>
        </p:nvSpPr>
        <p:spPr>
          <a:xfrm>
            <a:off x="588611" y="4951788"/>
            <a:ext cx="2560322" cy="347663"/>
          </a:xfrm>
          <a:prstGeom prst="rect">
            <a:avLst/>
          </a:prstGeom>
        </p:spPr>
        <p:txBody>
          <a:bodyPr lIns="0" tIns="0" rIns="0" bIns="0"/>
          <a:lstStyle>
            <a:lvl1pPr marL="0" indent="0">
              <a:buClrTx/>
              <a:buSzTx/>
              <a:buNone/>
              <a:defRPr sz="1600">
                <a:solidFill>
                  <a:srgbClr val="000000"/>
                </a:solidFill>
              </a:defRPr>
            </a:lvl1pPr>
          </a:lstStyle>
          <a:p>
            <a:pPr/>
            <a:r>
              <a:t>Title</a:t>
            </a:r>
          </a:p>
        </p:txBody>
      </p:sp>
      <p:sp>
        <p:nvSpPr>
          <p:cNvPr id="71" name="Picture Placeholder 23"/>
          <p:cNvSpPr/>
          <p:nvPr>
            <p:ph type="pic" sz="quarter" idx="23"/>
          </p:nvPr>
        </p:nvSpPr>
        <p:spPr>
          <a:xfrm>
            <a:off x="3413623" y="2800318"/>
            <a:ext cx="2560321" cy="1764793"/>
          </a:xfrm>
          <a:prstGeom prst="rect">
            <a:avLst/>
          </a:prstGeom>
        </p:spPr>
        <p:txBody>
          <a:bodyPr lIns="91439" rIns="91439" anchor="t">
            <a:noAutofit/>
          </a:bodyPr>
          <a:lstStyle/>
          <a:p>
            <a:pPr/>
          </a:p>
        </p:txBody>
      </p:sp>
      <p:sp>
        <p:nvSpPr>
          <p:cNvPr id="72" name="Text Placeholder 28"/>
          <p:cNvSpPr/>
          <p:nvPr>
            <p:ph type="body" sz="quarter" idx="24" hasCustomPrompt="1"/>
          </p:nvPr>
        </p:nvSpPr>
        <p:spPr>
          <a:xfrm>
            <a:off x="3413622" y="4633986"/>
            <a:ext cx="2560322" cy="347663"/>
          </a:xfrm>
          <a:prstGeom prst="rect">
            <a:avLst/>
          </a:prstGeom>
        </p:spPr>
        <p:txBody>
          <a:bodyPr lIns="0" tIns="0" rIns="0" bIns="0"/>
          <a:lstStyle>
            <a:lvl1pPr marL="0" indent="0">
              <a:buClrTx/>
              <a:buSzTx/>
              <a:buNone/>
              <a:defRPr>
                <a:solidFill>
                  <a:srgbClr val="000000"/>
                </a:solidFill>
              </a:defRPr>
            </a:lvl1pPr>
          </a:lstStyle>
          <a:p>
            <a:pPr/>
            <a:r>
              <a:t>Name</a:t>
            </a:r>
          </a:p>
        </p:txBody>
      </p:sp>
      <p:sp>
        <p:nvSpPr>
          <p:cNvPr id="73" name="Text Placeholder 28"/>
          <p:cNvSpPr/>
          <p:nvPr>
            <p:ph type="body" sz="quarter" idx="25" hasCustomPrompt="1"/>
          </p:nvPr>
        </p:nvSpPr>
        <p:spPr>
          <a:xfrm>
            <a:off x="3413622" y="4951788"/>
            <a:ext cx="2560322" cy="347663"/>
          </a:xfrm>
          <a:prstGeom prst="rect">
            <a:avLst/>
          </a:prstGeom>
        </p:spPr>
        <p:txBody>
          <a:bodyPr lIns="0" tIns="0" rIns="0" bIns="0"/>
          <a:lstStyle>
            <a:lvl1pPr marL="0" indent="0">
              <a:buClrTx/>
              <a:buSzTx/>
              <a:buNone/>
              <a:defRPr sz="1600">
                <a:solidFill>
                  <a:srgbClr val="000000"/>
                </a:solidFill>
              </a:defRPr>
            </a:lvl1pPr>
          </a:lstStyle>
          <a:p>
            <a:pPr/>
            <a:r>
              <a:t>Title</a:t>
            </a:r>
          </a:p>
        </p:txBody>
      </p:sp>
      <p:sp>
        <p:nvSpPr>
          <p:cNvPr id="74" name="Picture Placeholder 23"/>
          <p:cNvSpPr/>
          <p:nvPr>
            <p:ph type="pic" sz="quarter" idx="26"/>
          </p:nvPr>
        </p:nvSpPr>
        <p:spPr>
          <a:xfrm>
            <a:off x="6224178" y="2800318"/>
            <a:ext cx="2560322" cy="1764793"/>
          </a:xfrm>
          <a:prstGeom prst="rect">
            <a:avLst/>
          </a:prstGeom>
        </p:spPr>
        <p:txBody>
          <a:bodyPr lIns="91439" rIns="91439" anchor="t">
            <a:noAutofit/>
          </a:bodyPr>
          <a:lstStyle/>
          <a:p>
            <a:pPr/>
          </a:p>
        </p:txBody>
      </p:sp>
      <p:sp>
        <p:nvSpPr>
          <p:cNvPr id="75" name="Text Placeholder 28"/>
          <p:cNvSpPr/>
          <p:nvPr>
            <p:ph type="body" sz="quarter" idx="27" hasCustomPrompt="1"/>
          </p:nvPr>
        </p:nvSpPr>
        <p:spPr>
          <a:xfrm>
            <a:off x="6224178" y="4633986"/>
            <a:ext cx="2560322" cy="347663"/>
          </a:xfrm>
          <a:prstGeom prst="rect">
            <a:avLst/>
          </a:prstGeom>
        </p:spPr>
        <p:txBody>
          <a:bodyPr lIns="0" tIns="0" rIns="0" bIns="0"/>
          <a:lstStyle>
            <a:lvl1pPr marL="0" indent="0">
              <a:buClrTx/>
              <a:buSzTx/>
              <a:buNone/>
              <a:defRPr>
                <a:solidFill>
                  <a:srgbClr val="000000"/>
                </a:solidFill>
              </a:defRPr>
            </a:lvl1pPr>
          </a:lstStyle>
          <a:p>
            <a:pPr/>
            <a:r>
              <a:t>Name</a:t>
            </a:r>
          </a:p>
        </p:txBody>
      </p:sp>
      <p:sp>
        <p:nvSpPr>
          <p:cNvPr id="76" name="Text Placeholder 28"/>
          <p:cNvSpPr/>
          <p:nvPr>
            <p:ph type="body" sz="quarter" idx="28" hasCustomPrompt="1"/>
          </p:nvPr>
        </p:nvSpPr>
        <p:spPr>
          <a:xfrm>
            <a:off x="6224178" y="4951788"/>
            <a:ext cx="2560322" cy="347663"/>
          </a:xfrm>
          <a:prstGeom prst="rect">
            <a:avLst/>
          </a:prstGeom>
        </p:spPr>
        <p:txBody>
          <a:bodyPr lIns="0" tIns="0" rIns="0" bIns="0"/>
          <a:lstStyle>
            <a:lvl1pPr marL="0" indent="0">
              <a:buClrTx/>
              <a:buSzTx/>
              <a:buNone/>
              <a:defRPr sz="1600">
                <a:solidFill>
                  <a:srgbClr val="000000"/>
                </a:solidFill>
              </a:defRPr>
            </a:lvl1pPr>
          </a:lstStyle>
          <a:p>
            <a:pPr/>
            <a:r>
              <a:t>Title</a:t>
            </a:r>
          </a:p>
        </p:txBody>
      </p:sp>
      <p:sp>
        <p:nvSpPr>
          <p:cNvPr id="77" name="Picture Placeholder 23"/>
          <p:cNvSpPr/>
          <p:nvPr>
            <p:ph type="pic" sz="quarter" idx="29"/>
          </p:nvPr>
        </p:nvSpPr>
        <p:spPr>
          <a:xfrm>
            <a:off x="9028349" y="2801104"/>
            <a:ext cx="2560321" cy="1764794"/>
          </a:xfrm>
          <a:prstGeom prst="rect">
            <a:avLst/>
          </a:prstGeom>
        </p:spPr>
        <p:txBody>
          <a:bodyPr lIns="91439" rIns="91439" anchor="t">
            <a:noAutofit/>
          </a:bodyPr>
          <a:lstStyle/>
          <a:p>
            <a:pPr/>
          </a:p>
        </p:txBody>
      </p:sp>
      <p:sp>
        <p:nvSpPr>
          <p:cNvPr id="78" name="Text Placeholder 28"/>
          <p:cNvSpPr/>
          <p:nvPr>
            <p:ph type="body" sz="quarter" idx="30" hasCustomPrompt="1"/>
          </p:nvPr>
        </p:nvSpPr>
        <p:spPr>
          <a:xfrm>
            <a:off x="9028349" y="4633986"/>
            <a:ext cx="2560321" cy="347663"/>
          </a:xfrm>
          <a:prstGeom prst="rect">
            <a:avLst/>
          </a:prstGeom>
        </p:spPr>
        <p:txBody>
          <a:bodyPr lIns="0" tIns="0" rIns="0" bIns="0"/>
          <a:lstStyle>
            <a:lvl1pPr marL="0" indent="0">
              <a:buClrTx/>
              <a:buSzTx/>
              <a:buNone/>
              <a:defRPr>
                <a:solidFill>
                  <a:srgbClr val="000000"/>
                </a:solidFill>
              </a:defRPr>
            </a:lvl1pPr>
          </a:lstStyle>
          <a:p>
            <a:pPr/>
            <a:r>
              <a:t>Name</a:t>
            </a:r>
          </a:p>
        </p:txBody>
      </p:sp>
      <p:sp>
        <p:nvSpPr>
          <p:cNvPr id="79" name="Text Placeholder 28"/>
          <p:cNvSpPr/>
          <p:nvPr>
            <p:ph type="body" sz="quarter" idx="31" hasCustomPrompt="1"/>
          </p:nvPr>
        </p:nvSpPr>
        <p:spPr>
          <a:xfrm>
            <a:off x="9028349" y="4951788"/>
            <a:ext cx="2560321" cy="347663"/>
          </a:xfrm>
          <a:prstGeom prst="rect">
            <a:avLst/>
          </a:prstGeom>
        </p:spPr>
        <p:txBody>
          <a:bodyPr lIns="0" tIns="0" rIns="0" bIns="0"/>
          <a:lstStyle>
            <a:lvl1pPr marL="0" indent="0">
              <a:buClrTx/>
              <a:buSzTx/>
              <a:buNone/>
              <a:defRPr sz="1600">
                <a:solidFill>
                  <a:srgbClr val="000000"/>
                </a:solidFill>
              </a:defRPr>
            </a:lvl1pPr>
          </a:lstStyle>
          <a:p>
            <a:pPr/>
            <a:r>
              <a:t>Title</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6" name="Title Text"/>
          <p:cNvSpPr txBox="1"/>
          <p:nvPr>
            <p:ph type="title"/>
          </p:nvPr>
        </p:nvSpPr>
        <p:spPr>
          <a:xfrm>
            <a:off x="581190" y="1020431"/>
            <a:ext cx="10993551" cy="1475013"/>
          </a:xfrm>
          <a:prstGeom prst="rect">
            <a:avLst/>
          </a:prstGeom>
        </p:spPr>
        <p:txBody>
          <a:bodyPr/>
          <a:lstStyle/>
          <a:p>
            <a:pPr/>
            <a:r>
              <a:t>Title Text</a:t>
            </a:r>
          </a:p>
        </p:txBody>
      </p:sp>
      <p:sp>
        <p:nvSpPr>
          <p:cNvPr id="87" name="Body Level One…"/>
          <p:cNvSpPr txBox="1"/>
          <p:nvPr>
            <p:ph type="body" sz="quarter" idx="1"/>
          </p:nvPr>
        </p:nvSpPr>
        <p:spPr>
          <a:xfrm>
            <a:off x="581193" y="2495444"/>
            <a:ext cx="10993548" cy="468234"/>
          </a:xfrm>
          <a:prstGeom prst="rect">
            <a:avLst/>
          </a:prstGeom>
        </p:spPr>
        <p:txBody>
          <a:bodyPr/>
          <a:lstStyle>
            <a:lvl1pPr marL="0" indent="0">
              <a:buClrTx/>
              <a:buSzTx/>
              <a:buNone/>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88" name="Picture Placeholder 9"/>
          <p:cNvSpPr/>
          <p:nvPr>
            <p:ph type="pic" sz="half" idx="21"/>
          </p:nvPr>
        </p:nvSpPr>
        <p:spPr>
          <a:xfrm>
            <a:off x="448055" y="3081527"/>
            <a:ext cx="5486401" cy="3310130"/>
          </a:xfrm>
          <a:prstGeom prst="rect">
            <a:avLst/>
          </a:prstGeom>
        </p:spPr>
        <p:txBody>
          <a:bodyPr lIns="91439" rIns="91439" anchor="t">
            <a:noAutofit/>
          </a:bodyPr>
          <a:lstStyle/>
          <a:p>
            <a:pPr/>
          </a:p>
        </p:txBody>
      </p:sp>
      <p:sp>
        <p:nvSpPr>
          <p:cNvPr id="89" name="Picture Placeholder 9"/>
          <p:cNvSpPr/>
          <p:nvPr>
            <p:ph type="pic" sz="half" idx="22"/>
          </p:nvPr>
        </p:nvSpPr>
        <p:spPr>
          <a:xfrm>
            <a:off x="6254496" y="3081527"/>
            <a:ext cx="5486401" cy="3310130"/>
          </a:xfrm>
          <a:prstGeom prst="rect">
            <a:avLst/>
          </a:prstGeom>
        </p:spPr>
        <p:txBody>
          <a:bodyPr lIns="91439" rIns="91439" anchor="t">
            <a:noAutofit/>
          </a:bodyPr>
          <a:lstStyle/>
          <a:p>
            <a:pP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am">
    <p:spTree>
      <p:nvGrpSpPr>
        <p:cNvPr id="1" name=""/>
        <p:cNvGrpSpPr/>
        <p:nvPr/>
      </p:nvGrpSpPr>
      <p:grpSpPr>
        <a:xfrm>
          <a:off x="0" y="0"/>
          <a:ext cx="0" cy="0"/>
          <a:chOff x="0" y="0"/>
          <a:chExt cx="0" cy="0"/>
        </a:xfrm>
      </p:grpSpPr>
      <p:sp>
        <p:nvSpPr>
          <p:cNvPr id="97" name="Title Text"/>
          <p:cNvSpPr txBox="1"/>
          <p:nvPr>
            <p:ph type="title"/>
          </p:nvPr>
        </p:nvSpPr>
        <p:spPr>
          <a:xfrm>
            <a:off x="575894" y="729657"/>
            <a:ext cx="11029616" cy="988334"/>
          </a:xfrm>
          <a:prstGeom prst="rect">
            <a:avLst/>
          </a:prstGeom>
        </p:spPr>
        <p:txBody>
          <a:bodyPr/>
          <a:lstStyle/>
          <a:p>
            <a:pPr/>
            <a:r>
              <a:t>Title Text</a:t>
            </a:r>
          </a:p>
        </p:txBody>
      </p:sp>
      <p:sp>
        <p:nvSpPr>
          <p:cNvPr id="98" name="Body Level One…"/>
          <p:cNvSpPr txBox="1"/>
          <p:nvPr>
            <p:ph type="body" sz="quarter" idx="1" hasCustomPrompt="1"/>
          </p:nvPr>
        </p:nvSpPr>
        <p:spPr>
          <a:xfrm>
            <a:off x="576262" y="4943475"/>
            <a:ext cx="2286001" cy="365760"/>
          </a:xfrm>
          <a:prstGeom prst="rect">
            <a:avLst/>
          </a:prstGeom>
        </p:spPr>
        <p:txBody>
          <a:bodyPr/>
          <a:lstStyle>
            <a:lvl1pPr marL="0" indent="0">
              <a:buClrTx/>
              <a:buSzTx/>
              <a:buNone/>
            </a:lvl1pPr>
            <a:lvl2pPr marL="0" indent="323999">
              <a:buClrTx/>
              <a:buSzTx/>
              <a:buNone/>
            </a:lvl2pPr>
            <a:lvl3pPr marL="0" indent="630000">
              <a:buClrTx/>
              <a:buSzTx/>
              <a:buNone/>
            </a:lvl3pPr>
            <a:lvl4pPr marL="0" indent="1008000">
              <a:buClrTx/>
              <a:buSzTx/>
              <a:buNone/>
            </a:lvl4pPr>
            <a:lvl5pPr marL="0" indent="1368000">
              <a:buClrTx/>
              <a:buSzTx/>
              <a:buNone/>
            </a:lvl5pPr>
          </a:lstStyle>
          <a:p>
            <a:pPr/>
            <a:r>
              <a:t>Name</a:t>
            </a:r>
          </a:p>
          <a:p>
            <a:pPr lvl="1"/>
            <a:r>
              <a:t/>
            </a:r>
          </a:p>
          <a:p>
            <a:pPr lvl="2"/>
            <a:r>
              <a:t/>
            </a:r>
          </a:p>
          <a:p>
            <a:pPr lvl="3"/>
            <a:r>
              <a:t/>
            </a:r>
          </a:p>
          <a:p>
            <a:pPr lvl="4"/>
            <a:r>
              <a:t/>
            </a:r>
          </a:p>
        </p:txBody>
      </p:sp>
      <p:sp>
        <p:nvSpPr>
          <p:cNvPr id="99" name="Text Placeholder 21"/>
          <p:cNvSpPr/>
          <p:nvPr>
            <p:ph type="body" sz="quarter" idx="21" hasCustomPrompt="1"/>
          </p:nvPr>
        </p:nvSpPr>
        <p:spPr>
          <a:xfrm>
            <a:off x="575894" y="5447348"/>
            <a:ext cx="2286001" cy="365761"/>
          </a:xfrm>
          <a:prstGeom prst="rect">
            <a:avLst/>
          </a:prstGeom>
        </p:spPr>
        <p:txBody>
          <a:bodyPr/>
          <a:lstStyle>
            <a:lvl1pPr marL="0" indent="0">
              <a:buClrTx/>
              <a:buSzTx/>
              <a:buNone/>
              <a:defRPr sz="1600"/>
            </a:lvl1pPr>
          </a:lstStyle>
          <a:p>
            <a:pPr/>
            <a:r>
              <a:t>Title</a:t>
            </a:r>
          </a:p>
        </p:txBody>
      </p:sp>
      <p:sp>
        <p:nvSpPr>
          <p:cNvPr id="100" name="Text Placeholder 19"/>
          <p:cNvSpPr/>
          <p:nvPr>
            <p:ph type="body" sz="quarter" idx="22" hasCustomPrompt="1"/>
          </p:nvPr>
        </p:nvSpPr>
        <p:spPr>
          <a:xfrm>
            <a:off x="3487127" y="4943474"/>
            <a:ext cx="2286001" cy="365762"/>
          </a:xfrm>
          <a:prstGeom prst="rect">
            <a:avLst/>
          </a:prstGeom>
        </p:spPr>
        <p:txBody>
          <a:bodyPr/>
          <a:lstStyle>
            <a:lvl1pPr marL="0" indent="0">
              <a:buClrTx/>
              <a:buSzTx/>
              <a:buNone/>
            </a:lvl1pPr>
          </a:lstStyle>
          <a:p>
            <a:pPr/>
            <a:r>
              <a:t>Name</a:t>
            </a:r>
          </a:p>
        </p:txBody>
      </p:sp>
      <p:sp>
        <p:nvSpPr>
          <p:cNvPr id="101" name="Text Placeholder 21"/>
          <p:cNvSpPr/>
          <p:nvPr>
            <p:ph type="body" sz="quarter" idx="23" hasCustomPrompt="1"/>
          </p:nvPr>
        </p:nvSpPr>
        <p:spPr>
          <a:xfrm>
            <a:off x="3486758" y="5447348"/>
            <a:ext cx="2286001" cy="365761"/>
          </a:xfrm>
          <a:prstGeom prst="rect">
            <a:avLst/>
          </a:prstGeom>
        </p:spPr>
        <p:txBody>
          <a:bodyPr/>
          <a:lstStyle>
            <a:lvl1pPr marL="0" indent="0">
              <a:buClrTx/>
              <a:buSzTx/>
              <a:buNone/>
              <a:defRPr sz="1600"/>
            </a:lvl1pPr>
          </a:lstStyle>
          <a:p>
            <a:pPr/>
            <a:r>
              <a:t>Title</a:t>
            </a:r>
          </a:p>
        </p:txBody>
      </p:sp>
      <p:sp>
        <p:nvSpPr>
          <p:cNvPr id="102" name="Text Placeholder 19"/>
          <p:cNvSpPr/>
          <p:nvPr>
            <p:ph type="body" sz="quarter" idx="24" hasCustomPrompt="1"/>
          </p:nvPr>
        </p:nvSpPr>
        <p:spPr>
          <a:xfrm>
            <a:off x="6397623" y="4943474"/>
            <a:ext cx="2286001" cy="365762"/>
          </a:xfrm>
          <a:prstGeom prst="rect">
            <a:avLst/>
          </a:prstGeom>
        </p:spPr>
        <p:txBody>
          <a:bodyPr/>
          <a:lstStyle>
            <a:lvl1pPr marL="0" indent="0">
              <a:buClrTx/>
              <a:buSzTx/>
              <a:buNone/>
            </a:lvl1pPr>
          </a:lstStyle>
          <a:p>
            <a:pPr/>
            <a:r>
              <a:t>Name</a:t>
            </a:r>
          </a:p>
        </p:txBody>
      </p:sp>
      <p:sp>
        <p:nvSpPr>
          <p:cNvPr id="103" name="Text Placeholder 21"/>
          <p:cNvSpPr/>
          <p:nvPr>
            <p:ph type="body" sz="quarter" idx="25" hasCustomPrompt="1"/>
          </p:nvPr>
        </p:nvSpPr>
        <p:spPr>
          <a:xfrm>
            <a:off x="6397254" y="5447348"/>
            <a:ext cx="2286001" cy="365761"/>
          </a:xfrm>
          <a:prstGeom prst="rect">
            <a:avLst/>
          </a:prstGeom>
        </p:spPr>
        <p:txBody>
          <a:bodyPr/>
          <a:lstStyle>
            <a:lvl1pPr marL="0" indent="0">
              <a:buClrTx/>
              <a:buSzTx/>
              <a:buNone/>
              <a:defRPr sz="1600"/>
            </a:lvl1pPr>
          </a:lstStyle>
          <a:p>
            <a:pPr/>
            <a:r>
              <a:t>Title</a:t>
            </a:r>
          </a:p>
        </p:txBody>
      </p:sp>
      <p:sp>
        <p:nvSpPr>
          <p:cNvPr id="104" name="Text Placeholder 19"/>
          <p:cNvSpPr/>
          <p:nvPr>
            <p:ph type="body" sz="quarter" idx="26" hasCustomPrompt="1"/>
          </p:nvPr>
        </p:nvSpPr>
        <p:spPr>
          <a:xfrm>
            <a:off x="9308118" y="4957131"/>
            <a:ext cx="2286001" cy="365761"/>
          </a:xfrm>
          <a:prstGeom prst="rect">
            <a:avLst/>
          </a:prstGeom>
        </p:spPr>
        <p:txBody>
          <a:bodyPr/>
          <a:lstStyle>
            <a:lvl1pPr marL="0" indent="0">
              <a:buClrTx/>
              <a:buSzTx/>
              <a:buNone/>
            </a:lvl1pPr>
          </a:lstStyle>
          <a:p>
            <a:pPr/>
            <a:r>
              <a:t>Name</a:t>
            </a:r>
          </a:p>
        </p:txBody>
      </p:sp>
      <p:sp>
        <p:nvSpPr>
          <p:cNvPr id="105" name="Text Placeholder 21"/>
          <p:cNvSpPr/>
          <p:nvPr>
            <p:ph type="body" sz="quarter" idx="27" hasCustomPrompt="1"/>
          </p:nvPr>
        </p:nvSpPr>
        <p:spPr>
          <a:xfrm>
            <a:off x="9307749" y="5461003"/>
            <a:ext cx="2286001" cy="365761"/>
          </a:xfrm>
          <a:prstGeom prst="rect">
            <a:avLst/>
          </a:prstGeom>
        </p:spPr>
        <p:txBody>
          <a:bodyPr/>
          <a:lstStyle>
            <a:lvl1pPr marL="0" indent="0">
              <a:buClrTx/>
              <a:buSzTx/>
              <a:buNone/>
              <a:defRPr sz="1600"/>
            </a:lvl1pPr>
          </a:lstStyle>
          <a:p>
            <a:pPr/>
            <a:r>
              <a:t>Title</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113" name="Title Text"/>
          <p:cNvSpPr txBox="1"/>
          <p:nvPr>
            <p:ph type="title"/>
          </p:nvPr>
        </p:nvSpPr>
        <p:spPr>
          <a:xfrm>
            <a:off x="581193" y="729657"/>
            <a:ext cx="11029616" cy="988334"/>
          </a:xfrm>
          <a:prstGeom prst="rect">
            <a:avLst/>
          </a:prstGeom>
        </p:spPr>
        <p:txBody>
          <a:bodyPr/>
          <a:lstStyle/>
          <a:p>
            <a:pPr/>
            <a:r>
              <a:t>Title Text</a:t>
            </a:r>
          </a:p>
        </p:txBody>
      </p:sp>
      <p:sp>
        <p:nvSpPr>
          <p:cNvPr id="114" name="Body Level One…"/>
          <p:cNvSpPr txBox="1"/>
          <p:nvPr>
            <p:ph type="body" sz="quarter" idx="1"/>
          </p:nvPr>
        </p:nvSpPr>
        <p:spPr>
          <a:xfrm>
            <a:off x="581190" y="2250891"/>
            <a:ext cx="5194770" cy="557785"/>
          </a:xfrm>
          <a:prstGeom prst="rect">
            <a:avLst/>
          </a:prstGeom>
        </p:spPr>
        <p:txBody>
          <a:bodyPr/>
          <a:lstStyle>
            <a:lvl1pPr marL="0" indent="0">
              <a:buClrTx/>
              <a:buSzTx/>
              <a:buNone/>
              <a:defRPr sz="2000"/>
            </a:lvl1pPr>
            <a:lvl2pPr marL="0" indent="457200">
              <a:buClrTx/>
              <a:buSzTx/>
              <a:buNone/>
              <a:defRPr sz="2000"/>
            </a:lvl2pPr>
            <a:lvl3pPr marL="0" indent="914400">
              <a:buClrTx/>
              <a:buSzTx/>
              <a:buNone/>
              <a:defRPr sz="2000"/>
            </a:lvl3pPr>
            <a:lvl4pPr marL="0" indent="1371600">
              <a:buClrTx/>
              <a:buSzTx/>
              <a:buNone/>
              <a:defRPr sz="2000"/>
            </a:lvl4pPr>
            <a:lvl5pPr marL="0" indent="1828800">
              <a:buClrTx/>
              <a:buSz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15" name="Text Placeholder 4"/>
          <p:cNvSpPr/>
          <p:nvPr>
            <p:ph type="body" sz="quarter" idx="21"/>
          </p:nvPr>
        </p:nvSpPr>
        <p:spPr>
          <a:xfrm>
            <a:off x="6416038" y="2250892"/>
            <a:ext cx="5194772" cy="553374"/>
          </a:xfrm>
          <a:prstGeom prst="rect">
            <a:avLst/>
          </a:prstGeom>
        </p:spPr>
        <p:txBody>
          <a:bodyPr/>
          <a:lstStyle/>
          <a:p>
            <a:pPr marL="0" indent="0">
              <a:buClrTx/>
              <a:buSzTx/>
              <a:buNone/>
              <a:defRPr sz="2000"/>
            </a:pP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traight Connector 7"/>
          <p:cNvSpPr/>
          <p:nvPr/>
        </p:nvSpPr>
        <p:spPr>
          <a:xfrm>
            <a:off x="4241829" y="495574"/>
            <a:ext cx="3703321" cy="1"/>
          </a:xfrm>
          <a:prstGeom prst="line">
            <a:avLst/>
          </a:prstGeom>
          <a:ln w="82550">
            <a:solidFill>
              <a:schemeClr val="accent1"/>
            </a:solidFill>
          </a:ln>
        </p:spPr>
        <p:txBody>
          <a:bodyPr lIns="45719" rIns="45719"/>
          <a:lstStyle/>
          <a:p>
            <a:pPr/>
          </a:p>
        </p:txBody>
      </p:sp>
      <p:sp>
        <p:nvSpPr>
          <p:cNvPr id="3" name="Straight Connector 12"/>
          <p:cNvSpPr/>
          <p:nvPr/>
        </p:nvSpPr>
        <p:spPr>
          <a:xfrm>
            <a:off x="8042147" y="495574"/>
            <a:ext cx="3703321" cy="1"/>
          </a:xfrm>
          <a:prstGeom prst="line">
            <a:avLst/>
          </a:prstGeom>
          <a:ln w="82550">
            <a:solidFill>
              <a:schemeClr val="accent4"/>
            </a:solidFill>
          </a:ln>
        </p:spPr>
        <p:txBody>
          <a:bodyPr lIns="45719" rIns="45719"/>
          <a:lstStyle/>
          <a:p>
            <a:pPr/>
          </a:p>
        </p:txBody>
      </p:sp>
      <p:sp>
        <p:nvSpPr>
          <p:cNvPr id="4" name="Straight Connector 13"/>
          <p:cNvSpPr/>
          <p:nvPr/>
        </p:nvSpPr>
        <p:spPr>
          <a:xfrm>
            <a:off x="437008" y="495574"/>
            <a:ext cx="3703322" cy="1"/>
          </a:xfrm>
          <a:prstGeom prst="line">
            <a:avLst/>
          </a:prstGeom>
          <a:ln w="82550">
            <a:solidFill>
              <a:schemeClr val="accent3"/>
            </a:solidFill>
          </a:ln>
        </p:spPr>
        <p:txBody>
          <a:bodyPr lIns="45719" rIns="45719"/>
          <a:lstStyle/>
          <a:p>
            <a:pPr/>
          </a:p>
        </p:txBody>
      </p:sp>
      <p:sp>
        <p:nvSpPr>
          <p:cNvPr id="5" name="Slide Number"/>
          <p:cNvSpPr txBox="1"/>
          <p:nvPr>
            <p:ph type="sldNum" sz="quarter" idx="2"/>
          </p:nvPr>
        </p:nvSpPr>
        <p:spPr>
          <a:xfrm>
            <a:off x="11379533" y="6490906"/>
            <a:ext cx="231277" cy="231141"/>
          </a:xfrm>
          <a:prstGeom prst="rect">
            <a:avLst/>
          </a:prstGeom>
          <a:ln w="12700">
            <a:miter lim="400000"/>
          </a:ln>
        </p:spPr>
        <p:txBody>
          <a:bodyPr wrap="none" lIns="45719" rIns="45719" anchor="ctr">
            <a:spAutoFit/>
          </a:bodyPr>
          <a:lstStyle>
            <a:lvl1pPr algn="r">
              <a:defRPr sz="900">
                <a:solidFill>
                  <a:srgbClr val="404040"/>
                </a:solidFill>
              </a:defRPr>
            </a:lvl1pPr>
          </a:lstStyle>
          <a:p>
            <a:pPr/>
            <a:fld id="{86CB4B4D-7CA3-9044-876B-883B54F8677D}" type="slidenum"/>
          </a:p>
        </p:txBody>
      </p:sp>
      <p:sp>
        <p:nvSpPr>
          <p:cNvPr id="6" name="Title Text"/>
          <p:cNvSpPr txBox="1"/>
          <p:nvPr>
            <p:ph type="title"/>
          </p:nvPr>
        </p:nvSpPr>
        <p:spPr>
          <a:xfrm>
            <a:off x="609600" y="0"/>
            <a:ext cx="10972800" cy="1417638"/>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7" name="Body Level One…"/>
          <p:cNvSpPr txBox="1"/>
          <p:nvPr>
            <p:ph type="body" idx="1"/>
          </p:nvPr>
        </p:nvSpPr>
        <p:spPr>
          <a:xfrm>
            <a:off x="609600" y="1417637"/>
            <a:ext cx="10972800" cy="48910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1pPr>
      <a:lvl2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2pPr>
      <a:lvl3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3pPr>
      <a:lvl4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4pPr>
      <a:lvl5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5pPr>
      <a:lvl6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6pPr>
      <a:lvl7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7pPr>
      <a:lvl8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8pPr>
      <a:lvl9pPr marL="0" marR="0" indent="0" algn="l" defTabSz="457200" rtl="0" latinLnBrk="0">
        <a:lnSpc>
          <a:spcPct val="100000"/>
        </a:lnSpc>
        <a:spcBef>
          <a:spcPts val="0"/>
        </a:spcBef>
        <a:spcAft>
          <a:spcPts val="0"/>
        </a:spcAft>
        <a:buClrTx/>
        <a:buSzTx/>
        <a:buFontTx/>
        <a:buNone/>
        <a:tabLst/>
        <a:defRPr b="0" baseline="0" cap="all" i="0" spc="0" strike="noStrike" sz="2800" u="none">
          <a:solidFill>
            <a:srgbClr val="404040"/>
          </a:solidFill>
          <a:uFillTx/>
          <a:latin typeface="Gill Sans MT"/>
          <a:ea typeface="Gill Sans MT"/>
          <a:cs typeface="Gill Sans MT"/>
          <a:sym typeface="Gill Sans MT"/>
        </a:defRPr>
      </a:lvl9pPr>
    </p:titleStyle>
    <p:bodyStyle>
      <a:lvl1pPr marL="305999" marR="0" indent="-30599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1pPr>
      <a:lvl2pPr marL="668250" marR="0" indent="-34424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2pPr>
      <a:lvl3pPr marL="977142" marR="0" indent="-347142"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3pPr>
      <a:lvl4pPr marL="1358999" marR="0" indent="-3510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4pPr>
      <a:lvl5pPr marL="1718999" marR="0" indent="-350999"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5pPr>
      <a:lvl6pPr marL="2014299"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6pPr>
      <a:lvl7pPr marL="2314300"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7pPr>
      <a:lvl8pPr marL="2614299"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8pPr>
      <a:lvl9pPr marL="2914300" marR="0" indent="-342900" algn="l" defTabSz="457200" rtl="0" latinLnBrk="0">
        <a:lnSpc>
          <a:spcPct val="100000"/>
        </a:lnSpc>
        <a:spcBef>
          <a:spcPts val="600"/>
        </a:spcBef>
        <a:spcAft>
          <a:spcPts val="0"/>
        </a:spcAft>
        <a:buClr>
          <a:schemeClr val="accent1"/>
        </a:buClr>
        <a:buSzPct val="92000"/>
        <a:buFontTx/>
        <a:buChar char="◼"/>
        <a:tabLst/>
        <a:defRPr b="0" baseline="0" cap="none" i="0" spc="0" strike="noStrike" sz="1800" u="none">
          <a:solidFill>
            <a:srgbClr val="404040"/>
          </a:solidFill>
          <a:uFillTx/>
          <a:latin typeface="Gill Sans MT"/>
          <a:ea typeface="Gill Sans MT"/>
          <a:cs typeface="Gill Sans MT"/>
          <a:sym typeface="Gill Sans MT"/>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1pPr>
      <a:lvl2pPr marL="0" marR="0" indent="4572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2pPr>
      <a:lvl3pPr marL="0" marR="0" indent="9144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3pPr>
      <a:lvl4pPr marL="0" marR="0" indent="13716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4pPr>
      <a:lvl5pPr marL="0" marR="0" indent="18288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5pPr>
      <a:lvl6pPr marL="0" marR="0" indent="22860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6pPr>
      <a:lvl7pPr marL="0" marR="0" indent="27432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7pPr>
      <a:lvl8pPr marL="0" marR="0" indent="32004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8pPr>
      <a:lvl9pPr marL="0" marR="0" indent="3657600" algn="r" defTabSz="4572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Gill Sans M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itle 3"/>
          <p:cNvSpPr txBox="1"/>
          <p:nvPr>
            <p:ph type="title"/>
          </p:nvPr>
        </p:nvSpPr>
        <p:spPr>
          <a:xfrm>
            <a:off x="581190" y="704087"/>
            <a:ext cx="10993551" cy="1499617"/>
          </a:xfrm>
          <a:prstGeom prst="rect">
            <a:avLst/>
          </a:prstGeom>
        </p:spPr>
        <p:txBody>
          <a:bodyPr/>
          <a:lstStyle>
            <a:lvl1pPr>
              <a:defRPr sz="3600">
                <a:latin typeface="Times New Roman"/>
                <a:ea typeface="Times New Roman"/>
                <a:cs typeface="Times New Roman"/>
                <a:sym typeface="Times New Roman"/>
              </a:defRPr>
            </a:lvl1pPr>
          </a:lstStyle>
          <a:p>
            <a:pPr/>
            <a:r>
              <a:t>DRUG REGULATORS</a:t>
            </a:r>
          </a:p>
        </p:txBody>
      </p:sp>
      <p:grpSp>
        <p:nvGrpSpPr>
          <p:cNvPr id="211" name="Picture Placeholder 7"/>
          <p:cNvGrpSpPr/>
          <p:nvPr/>
        </p:nvGrpSpPr>
        <p:grpSpPr>
          <a:xfrm>
            <a:off x="448055" y="3081527"/>
            <a:ext cx="11265409" cy="3310130"/>
            <a:chOff x="0" y="0"/>
            <a:chExt cx="11265407" cy="3310128"/>
          </a:xfrm>
        </p:grpSpPr>
        <p:sp>
          <p:nvSpPr>
            <p:cNvPr id="209" name="Rectangle"/>
            <p:cNvSpPr/>
            <p:nvPr/>
          </p:nvSpPr>
          <p:spPr>
            <a:xfrm>
              <a:off x="0" y="0"/>
              <a:ext cx="11265408" cy="3310129"/>
            </a:xfrm>
            <a:prstGeom prst="rect">
              <a:avLst/>
            </a:prstGeom>
            <a:solidFill>
              <a:schemeClr val="accent2"/>
            </a:solidFill>
            <a:ln w="12700" cap="flat">
              <a:noFill/>
              <a:miter lim="400000"/>
            </a:ln>
            <a:effectLst/>
          </p:spPr>
          <p:txBody>
            <a:bodyPr wrap="square" lIns="45719" tIns="45719" rIns="45719" bIns="45719" numCol="1" anchor="ctr">
              <a:noAutofit/>
            </a:bodyPr>
            <a:lstStyle/>
            <a:p>
              <a:pPr/>
            </a:p>
          </p:txBody>
        </p:sp>
        <p:pic>
          <p:nvPicPr>
            <p:cNvPr id="210" name="image1.jpeg" descr="image1.jpeg"/>
            <p:cNvPicPr>
              <a:picLocks noChangeAspect="1"/>
            </p:cNvPicPr>
            <p:nvPr/>
          </p:nvPicPr>
          <p:blipFill>
            <a:blip r:embed="rId2">
              <a:extLst/>
            </a:blip>
            <a:stretch>
              <a:fillRect/>
            </a:stretch>
          </p:blipFill>
          <p:spPr>
            <a:xfrm>
              <a:off x="0" y="0"/>
              <a:ext cx="11265408" cy="331012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itle 1"/>
          <p:cNvSpPr txBox="1"/>
          <p:nvPr>
            <p:ph type="title"/>
          </p:nvPr>
        </p:nvSpPr>
        <p:spPr>
          <a:xfrm>
            <a:off x="759836" y="1984207"/>
            <a:ext cx="3031852" cy="1722421"/>
          </a:xfrm>
          <a:prstGeom prst="rect">
            <a:avLst/>
          </a:prstGeom>
        </p:spPr>
        <p:txBody>
          <a:bodyPr/>
          <a:lstStyle>
            <a:lvl1pPr>
              <a:defRPr b="1" sz="3600">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lvl1pPr>
          </a:lstStyle>
          <a:p>
            <a:pPr/>
            <a:r>
              <a:t>ANALYSIS</a:t>
            </a:r>
          </a:p>
        </p:txBody>
      </p:sp>
      <p:pic>
        <p:nvPicPr>
          <p:cNvPr id="258" name="Picture 12" descr="Picture 12"/>
          <p:cNvPicPr>
            <a:picLocks noChangeAspect="1"/>
          </p:cNvPicPr>
          <p:nvPr/>
        </p:nvPicPr>
        <p:blipFill>
          <a:blip r:embed="rId2">
            <a:extLst/>
          </a:blip>
          <a:srcRect l="0" t="0" r="4697" b="3"/>
          <a:stretch>
            <a:fillRect/>
          </a:stretch>
        </p:blipFill>
        <p:spPr>
          <a:xfrm>
            <a:off x="4203097" y="609600"/>
            <a:ext cx="7515661" cy="5847316"/>
          </a:xfrm>
          <a:prstGeom prst="rect">
            <a:avLst/>
          </a:prstGeom>
          <a:ln w="12700">
            <a:miter lim="400000"/>
          </a:ln>
        </p:spPr>
      </p:pic>
      <p:sp>
        <p:nvSpPr>
          <p:cNvPr id="259" name="Slide Number Placeholder 10"/>
          <p:cNvSpPr txBox="1"/>
          <p:nvPr>
            <p:ph type="sldNum" sz="quarter" idx="2"/>
          </p:nvPr>
        </p:nvSpPr>
        <p:spPr>
          <a:xfrm>
            <a:off x="11379533" y="6523908"/>
            <a:ext cx="231277" cy="2311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lide Number Placeholder 9"/>
          <p:cNvSpPr txBox="1"/>
          <p:nvPr>
            <p:ph type="sldNum" sz="quarter" idx="2"/>
          </p:nvPr>
        </p:nvSpPr>
        <p:spPr>
          <a:xfrm>
            <a:off x="11387960" y="6490906"/>
            <a:ext cx="222850"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2" name="Picture 11" descr="Picture 11"/>
          <p:cNvPicPr>
            <a:picLocks noChangeAspect="1"/>
          </p:cNvPicPr>
          <p:nvPr/>
        </p:nvPicPr>
        <p:blipFill>
          <a:blip r:embed="rId2">
            <a:extLst/>
          </a:blip>
          <a:stretch>
            <a:fillRect/>
          </a:stretch>
        </p:blipFill>
        <p:spPr>
          <a:xfrm>
            <a:off x="866889" y="998009"/>
            <a:ext cx="10318029" cy="555519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lide Number Placeholder 9"/>
          <p:cNvSpPr txBox="1"/>
          <p:nvPr>
            <p:ph type="sldNum" sz="quarter" idx="2"/>
          </p:nvPr>
        </p:nvSpPr>
        <p:spPr>
          <a:xfrm>
            <a:off x="11379533" y="6490906"/>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5" name="Picture 2" descr="Picture 2"/>
          <p:cNvPicPr>
            <a:picLocks noChangeAspect="1"/>
          </p:cNvPicPr>
          <p:nvPr/>
        </p:nvPicPr>
        <p:blipFill>
          <a:blip r:embed="rId2">
            <a:extLst/>
          </a:blip>
          <a:stretch>
            <a:fillRect/>
          </a:stretch>
        </p:blipFill>
        <p:spPr>
          <a:xfrm>
            <a:off x="751179" y="721083"/>
            <a:ext cx="10635736" cy="570283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lide Number Placeholder 9"/>
          <p:cNvSpPr txBox="1"/>
          <p:nvPr>
            <p:ph type="sldNum" sz="quarter" idx="2"/>
          </p:nvPr>
        </p:nvSpPr>
        <p:spPr>
          <a:xfrm>
            <a:off x="11379533" y="6490906"/>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8" name="Picture 3" descr="Picture 3"/>
          <p:cNvPicPr>
            <a:picLocks noChangeAspect="1"/>
          </p:cNvPicPr>
          <p:nvPr/>
        </p:nvPicPr>
        <p:blipFill>
          <a:blip r:embed="rId2">
            <a:extLst/>
          </a:blip>
          <a:stretch>
            <a:fillRect/>
          </a:stretch>
        </p:blipFill>
        <p:spPr>
          <a:xfrm>
            <a:off x="545432" y="844808"/>
            <a:ext cx="11004886" cy="533885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itle 1"/>
          <p:cNvSpPr txBox="1"/>
          <p:nvPr>
            <p:ph type="title"/>
          </p:nvPr>
        </p:nvSpPr>
        <p:spPr>
          <a:xfrm>
            <a:off x="609905" y="702155"/>
            <a:ext cx="3568662" cy="1188721"/>
          </a:xfrm>
          <a:prstGeom prst="rect">
            <a:avLst/>
          </a:prstGeom>
        </p:spPr>
        <p:txBody>
          <a:bodyPr/>
          <a:lstStyle>
            <a:lvl1pPr>
              <a:defRPr sz="3600">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lvl1pPr>
          </a:lstStyle>
          <a:p>
            <a:pPr/>
            <a:r>
              <a:t>Summary</a:t>
            </a:r>
          </a:p>
        </p:txBody>
      </p:sp>
      <p:sp>
        <p:nvSpPr>
          <p:cNvPr id="271" name="TextBox 18"/>
          <p:cNvSpPr txBox="1"/>
          <p:nvPr/>
        </p:nvSpPr>
        <p:spPr>
          <a:xfrm>
            <a:off x="357297" y="2028043"/>
            <a:ext cx="4014940" cy="363448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1500">
                <a:solidFill>
                  <a:srgbClr val="404040"/>
                </a:solidFill>
                <a:latin typeface="Times New Roman"/>
                <a:ea typeface="Times New Roman"/>
                <a:cs typeface="Times New Roman"/>
                <a:sym typeface="Times New Roman"/>
              </a:defRPr>
            </a:lvl1pPr>
          </a:lstStyle>
          <a:p>
            <a:pPr/>
            <a:r>
              <a:t>The focus is on developing an integrated platform that facilitates collaboration among researchers, healthcare professionals, and regulators. Key priorities include secure information exchange, role-based access controls, and efficient medical inventory management. A dedicated module for patient participation in clinical testing ensures real-world efficacy data. Strengthening the network infrastructure enhances communication and compliance across the drug development lifecycle, fostering a holistic approach to advancing medical research and patient-centric healthcare.</a:t>
            </a:r>
          </a:p>
        </p:txBody>
      </p:sp>
      <p:pic>
        <p:nvPicPr>
          <p:cNvPr id="272" name="Picture 21" descr="Picture 21"/>
          <p:cNvPicPr>
            <a:picLocks noChangeAspect="1"/>
          </p:cNvPicPr>
          <p:nvPr/>
        </p:nvPicPr>
        <p:blipFill>
          <a:blip r:embed="rId2">
            <a:extLst/>
          </a:blip>
          <a:srcRect l="2739" t="0" r="35461" b="0"/>
          <a:stretch>
            <a:fillRect/>
          </a:stretch>
        </p:blipFill>
        <p:spPr>
          <a:xfrm>
            <a:off x="4657344" y="9"/>
            <a:ext cx="7534657" cy="6857991"/>
          </a:xfrm>
          <a:prstGeom prst="rect">
            <a:avLst/>
          </a:prstGeom>
          <a:ln w="12700">
            <a:miter lim="400000"/>
          </a:ln>
        </p:spPr>
      </p:pic>
      <p:sp>
        <p:nvSpPr>
          <p:cNvPr id="273" name="Slide Number Placeholder 17"/>
          <p:cNvSpPr txBox="1"/>
          <p:nvPr>
            <p:ph type="sldNum" sz="quarter" idx="2"/>
          </p:nvPr>
        </p:nvSpPr>
        <p:spPr>
          <a:xfrm>
            <a:off x="11379533" y="6490906"/>
            <a:ext cx="231277" cy="2311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itle 1"/>
          <p:cNvSpPr txBox="1"/>
          <p:nvPr>
            <p:ph type="title"/>
          </p:nvPr>
        </p:nvSpPr>
        <p:spPr>
          <a:xfrm>
            <a:off x="289063" y="1522222"/>
            <a:ext cx="7002075" cy="1188720"/>
          </a:xfrm>
          <a:prstGeom prst="rect">
            <a:avLst/>
          </a:prstGeom>
        </p:spPr>
        <p:txBody>
          <a:bodyPr/>
          <a:lstStyle>
            <a:lvl1pPr>
              <a:defRPr sz="7200">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lvl1pPr>
          </a:lstStyle>
          <a:p>
            <a:pPr/>
            <a:r>
              <a:t>Thank you</a:t>
            </a:r>
          </a:p>
        </p:txBody>
      </p:sp>
      <p:sp>
        <p:nvSpPr>
          <p:cNvPr id="276" name="Content Placeholder 2"/>
          <p:cNvSpPr txBox="1"/>
          <p:nvPr>
            <p:ph type="body" sz="quarter" idx="1"/>
          </p:nvPr>
        </p:nvSpPr>
        <p:spPr>
          <a:xfrm>
            <a:off x="609905" y="3898231"/>
            <a:ext cx="3568662" cy="2077119"/>
          </a:xfrm>
          <a:prstGeom prst="rect">
            <a:avLst/>
          </a:prstGeom>
        </p:spPr>
        <p:txBody>
          <a:bodyPr/>
          <a:lstStyle/>
          <a:p>
            <a:pPr defTabSz="429768">
              <a:spcBef>
                <a:spcPts val="500"/>
              </a:spcBef>
              <a:defRPr sz="1692">
                <a:latin typeface="Times New Roman"/>
                <a:ea typeface="Times New Roman"/>
                <a:cs typeface="Times New Roman"/>
                <a:sym typeface="Times New Roman"/>
              </a:defRPr>
            </a:pPr>
            <a:r>
              <a:t>PRESENTED BY:</a:t>
            </a:r>
          </a:p>
          <a:p>
            <a:pPr defTabSz="429768">
              <a:spcBef>
                <a:spcPts val="0"/>
              </a:spcBef>
              <a:defRPr sz="1504">
                <a:solidFill>
                  <a:srgbClr val="000000"/>
                </a:solidFill>
                <a:latin typeface="Times New Roman"/>
                <a:ea typeface="Times New Roman"/>
                <a:cs typeface="Times New Roman"/>
                <a:sym typeface="Times New Roman"/>
              </a:defRPr>
            </a:pPr>
            <a:r>
              <a:t>Nisha Sirdesai (002810901)</a:t>
            </a:r>
            <a:br/>
            <a:r>
              <a:t>Bhagya Trivedi (002765362)</a:t>
            </a:r>
            <a:endParaRPr>
              <a:latin typeface="Times Roman"/>
              <a:ea typeface="Times Roman"/>
              <a:cs typeface="Times Roman"/>
              <a:sym typeface="Times Roman"/>
            </a:endParaRPr>
          </a:p>
          <a:p>
            <a:pPr defTabSz="429768">
              <a:spcBef>
                <a:spcPts val="0"/>
              </a:spcBef>
              <a:defRPr sz="1504">
                <a:solidFill>
                  <a:srgbClr val="000000"/>
                </a:solidFill>
                <a:latin typeface="Times New Roman"/>
                <a:ea typeface="Times New Roman"/>
                <a:cs typeface="Times New Roman"/>
                <a:sym typeface="Times New Roman"/>
              </a:defRPr>
            </a:pPr>
            <a:r>
              <a:t>Sohni Rais (002830773)</a:t>
            </a:r>
            <a:endParaRPr>
              <a:latin typeface="Times Roman"/>
              <a:ea typeface="Times Roman"/>
              <a:cs typeface="Times Roman"/>
              <a:sym typeface="Times Roman"/>
            </a:endParaRPr>
          </a:p>
          <a:p>
            <a:pPr defTabSz="429768">
              <a:spcBef>
                <a:spcPts val="500"/>
              </a:spcBef>
              <a:defRPr sz="1504">
                <a:solidFill>
                  <a:srgbClr val="000000"/>
                </a:solidFill>
                <a:latin typeface="Times New Roman"/>
                <a:ea typeface="Times New Roman"/>
                <a:cs typeface="Times New Roman"/>
                <a:sym typeface="Times New Roman"/>
              </a:defRPr>
            </a:pPr>
            <a:r>
              <a:t>Sanat Popli (002201005)</a:t>
            </a:r>
            <a:endParaRPr sz="1128">
              <a:latin typeface="Times Roman"/>
              <a:ea typeface="Times Roman"/>
              <a:cs typeface="Times Roman"/>
              <a:sym typeface="Times Roman"/>
            </a:endParaRPr>
          </a:p>
          <a:p>
            <a:pPr algn="ctr" defTabSz="429768">
              <a:spcBef>
                <a:spcPts val="500"/>
              </a:spcBef>
              <a:defRPr b="1" sz="2256">
                <a:solidFill>
                  <a:srgbClr val="000000"/>
                </a:solidFill>
                <a:latin typeface="Times New Roman"/>
                <a:ea typeface="Times New Roman"/>
                <a:cs typeface="Times New Roman"/>
                <a:sym typeface="Times New Roman"/>
              </a:defRPr>
            </a:pPr>
          </a:p>
        </p:txBody>
      </p:sp>
      <p:grpSp>
        <p:nvGrpSpPr>
          <p:cNvPr id="279" name="Picture Placeholder 5"/>
          <p:cNvGrpSpPr/>
          <p:nvPr/>
        </p:nvGrpSpPr>
        <p:grpSpPr>
          <a:xfrm>
            <a:off x="6400800" y="0"/>
            <a:ext cx="5791200" cy="6858000"/>
            <a:chOff x="0" y="0"/>
            <a:chExt cx="5791200" cy="6858000"/>
          </a:xfrm>
        </p:grpSpPr>
        <p:sp>
          <p:nvSpPr>
            <p:cNvPr id="277" name="Rectangle"/>
            <p:cNvSpPr/>
            <p:nvPr/>
          </p:nvSpPr>
          <p:spPr>
            <a:xfrm>
              <a:off x="0" y="0"/>
              <a:ext cx="5791200" cy="6858000"/>
            </a:xfrm>
            <a:prstGeom prst="rect">
              <a:avLst/>
            </a:prstGeom>
            <a:solidFill>
              <a:schemeClr val="accent2"/>
            </a:solidFill>
            <a:ln w="12700" cap="flat">
              <a:noFill/>
              <a:miter lim="400000"/>
            </a:ln>
            <a:effectLst/>
          </p:spPr>
          <p:txBody>
            <a:bodyPr wrap="square" lIns="45719" tIns="45719" rIns="45719" bIns="45719" numCol="1" anchor="ctr">
              <a:noAutofit/>
            </a:bodyPr>
            <a:lstStyle/>
            <a:p>
              <a:pPr/>
            </a:p>
          </p:txBody>
        </p:sp>
        <p:pic>
          <p:nvPicPr>
            <p:cNvPr id="278" name="image14.jpeg" descr="image14.jpeg"/>
            <p:cNvPicPr>
              <a:picLocks noChangeAspect="1"/>
            </p:cNvPicPr>
            <p:nvPr/>
          </p:nvPicPr>
          <p:blipFill>
            <a:blip r:embed="rId2">
              <a:extLst/>
            </a:blip>
            <a:stretch>
              <a:fillRect/>
            </a:stretch>
          </p:blipFill>
          <p:spPr>
            <a:xfrm>
              <a:off x="0" y="0"/>
              <a:ext cx="5791200" cy="6858000"/>
            </a:xfrm>
            <a:prstGeom prst="rect">
              <a:avLst/>
            </a:prstGeom>
            <a:ln w="12700" cap="flat">
              <a:noFill/>
              <a:miter lim="400000"/>
            </a:ln>
            <a:effectLst/>
          </p:spPr>
        </p:pic>
      </p:grpSp>
      <p:sp>
        <p:nvSpPr>
          <p:cNvPr id="280" name="Slide Number Placeholder 3"/>
          <p:cNvSpPr txBox="1"/>
          <p:nvPr>
            <p:ph type="sldNum" sz="quarter" idx="2"/>
          </p:nvPr>
        </p:nvSpPr>
        <p:spPr>
          <a:xfrm>
            <a:off x="11379533" y="6490906"/>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Title 1"/>
          <p:cNvSpPr txBox="1"/>
          <p:nvPr>
            <p:ph type="title"/>
          </p:nvPr>
        </p:nvSpPr>
        <p:spPr>
          <a:xfrm>
            <a:off x="581192" y="702155"/>
            <a:ext cx="3424138" cy="765699"/>
          </a:xfrm>
          <a:prstGeom prst="rect">
            <a:avLst/>
          </a:prstGeom>
        </p:spPr>
        <p:txBody>
          <a:bodyPr/>
          <a:lstStyle>
            <a:lvl1pPr algn="ctr">
              <a:defRPr>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lvl1pPr>
          </a:lstStyle>
          <a:p>
            <a:pPr/>
            <a:r>
              <a:t>Agenda	</a:t>
            </a:r>
          </a:p>
        </p:txBody>
      </p:sp>
      <p:sp>
        <p:nvSpPr>
          <p:cNvPr id="214" name="Content Placeholder 2"/>
          <p:cNvSpPr txBox="1"/>
          <p:nvPr>
            <p:ph type="body" sz="quarter" idx="1"/>
          </p:nvPr>
        </p:nvSpPr>
        <p:spPr>
          <a:xfrm>
            <a:off x="581193" y="1620252"/>
            <a:ext cx="3424138" cy="4770313"/>
          </a:xfrm>
          <a:prstGeom prst="rect">
            <a:avLst/>
          </a:prstGeom>
        </p:spPr>
        <p:txBody>
          <a:bodyPr/>
          <a:lstStyle/>
          <a:p>
            <a:pPr marL="285750" indent="-285750">
              <a:buClr>
                <a:schemeClr val="accent1"/>
              </a:buClr>
              <a:buSzPct val="92000"/>
              <a:buFont typeface="Arial"/>
              <a:buChar char="•"/>
              <a:defRPr>
                <a:latin typeface="Times New Roman"/>
                <a:ea typeface="Times New Roman"/>
                <a:cs typeface="Times New Roman"/>
                <a:sym typeface="Times New Roman"/>
              </a:defRPr>
            </a:pPr>
            <a:r>
              <a:t>Problem Statement</a:t>
            </a:r>
          </a:p>
          <a:p>
            <a:pPr marL="285750" indent="-285750">
              <a:buClr>
                <a:schemeClr val="accent1"/>
              </a:buClr>
              <a:buSzPct val="92000"/>
              <a:buFont typeface="Arial"/>
              <a:buChar char="•"/>
              <a:defRPr>
                <a:latin typeface="Times New Roman"/>
                <a:ea typeface="Times New Roman"/>
                <a:cs typeface="Times New Roman"/>
                <a:sym typeface="Times New Roman"/>
              </a:defRPr>
            </a:pPr>
            <a:r>
              <a:t>Approach</a:t>
            </a:r>
          </a:p>
          <a:p>
            <a:pPr marL="285750" indent="-285750">
              <a:buClr>
                <a:schemeClr val="accent1"/>
              </a:buClr>
              <a:buSzPct val="92000"/>
              <a:buFont typeface="Arial"/>
              <a:buChar char="•"/>
              <a:defRPr>
                <a:latin typeface="Times New Roman"/>
                <a:ea typeface="Times New Roman"/>
                <a:cs typeface="Times New Roman"/>
                <a:sym typeface="Times New Roman"/>
              </a:defRPr>
            </a:pPr>
            <a:r>
              <a:t>Key Priorities</a:t>
            </a:r>
          </a:p>
          <a:p>
            <a:pPr marL="285750" indent="-285750">
              <a:buClr>
                <a:schemeClr val="accent1"/>
              </a:buClr>
              <a:buSzPct val="92000"/>
              <a:buFont typeface="Arial"/>
              <a:buChar char="•"/>
              <a:defRPr>
                <a:latin typeface="Times New Roman"/>
                <a:ea typeface="Times New Roman"/>
                <a:cs typeface="Times New Roman"/>
                <a:sym typeface="Times New Roman"/>
              </a:defRPr>
            </a:pPr>
            <a:r>
              <a:t>Hierarchy Structure</a:t>
            </a:r>
          </a:p>
          <a:p>
            <a:pPr marL="285750" indent="-285750">
              <a:buClr>
                <a:schemeClr val="accent1"/>
              </a:buClr>
              <a:buSzPct val="92000"/>
              <a:buFont typeface="Arial"/>
              <a:buChar char="•"/>
              <a:defRPr>
                <a:latin typeface="Times New Roman"/>
                <a:ea typeface="Times New Roman"/>
                <a:cs typeface="Times New Roman"/>
                <a:sym typeface="Times New Roman"/>
              </a:defRPr>
            </a:pPr>
            <a:r>
              <a:t>Architectural Diagram</a:t>
            </a:r>
          </a:p>
          <a:p>
            <a:pPr marL="285750" indent="-285750">
              <a:buClr>
                <a:schemeClr val="accent1"/>
              </a:buClr>
              <a:buSzPct val="92000"/>
              <a:buFont typeface="Arial"/>
              <a:buChar char="•"/>
              <a:defRPr>
                <a:latin typeface="Times New Roman"/>
                <a:ea typeface="Times New Roman"/>
                <a:cs typeface="Times New Roman"/>
                <a:sym typeface="Times New Roman"/>
              </a:defRPr>
            </a:pPr>
            <a:r>
              <a:t>UML Diagram</a:t>
            </a:r>
          </a:p>
          <a:p>
            <a:pPr marL="285750" indent="-285750">
              <a:buClr>
                <a:schemeClr val="accent1"/>
              </a:buClr>
              <a:buSzPct val="92000"/>
              <a:buFont typeface="Arial"/>
              <a:buChar char="•"/>
              <a:defRPr>
                <a:latin typeface="Times New Roman"/>
                <a:ea typeface="Times New Roman"/>
                <a:cs typeface="Times New Roman"/>
                <a:sym typeface="Times New Roman"/>
              </a:defRPr>
            </a:pPr>
            <a:r>
              <a:t>Use Cases</a:t>
            </a:r>
          </a:p>
          <a:p>
            <a:pPr marL="285750" indent="-285750">
              <a:buClr>
                <a:schemeClr val="accent1"/>
              </a:buClr>
              <a:buSzPct val="92000"/>
              <a:buFont typeface="Arial"/>
              <a:buChar char="•"/>
              <a:defRPr>
                <a:latin typeface="Times New Roman"/>
                <a:ea typeface="Times New Roman"/>
                <a:cs typeface="Times New Roman"/>
                <a:sym typeface="Times New Roman"/>
              </a:defRPr>
            </a:pPr>
            <a:r>
              <a:t>Analysis</a:t>
            </a:r>
          </a:p>
          <a:p>
            <a:pPr marL="285750" indent="-285750">
              <a:buClr>
                <a:schemeClr val="accent1"/>
              </a:buClr>
              <a:buSzPct val="92000"/>
              <a:buFont typeface="Arial"/>
              <a:buChar char="•"/>
              <a:defRPr>
                <a:latin typeface="Times New Roman"/>
                <a:ea typeface="Times New Roman"/>
                <a:cs typeface="Times New Roman"/>
                <a:sym typeface="Times New Roman"/>
              </a:defRPr>
            </a:pPr>
            <a:r>
              <a:t>Summary</a:t>
            </a:r>
          </a:p>
          <a:p>
            <a:pPr marL="285750" indent="-285750">
              <a:buClr>
                <a:schemeClr val="accent1"/>
              </a:buClr>
              <a:buSzPct val="92000"/>
              <a:buFont typeface="Arial"/>
              <a:buChar char="•"/>
              <a:defRPr>
                <a:latin typeface="Times New Roman"/>
                <a:ea typeface="Times New Roman"/>
                <a:cs typeface="Times New Roman"/>
                <a:sym typeface="Times New Roman"/>
              </a:defRPr>
            </a:pPr>
          </a:p>
        </p:txBody>
      </p:sp>
      <p:grpSp>
        <p:nvGrpSpPr>
          <p:cNvPr id="217" name="Picture Placeholder 6"/>
          <p:cNvGrpSpPr/>
          <p:nvPr/>
        </p:nvGrpSpPr>
        <p:grpSpPr>
          <a:xfrm>
            <a:off x="4242815" y="640080"/>
            <a:ext cx="3703321" cy="5751577"/>
            <a:chOff x="0" y="0"/>
            <a:chExt cx="3703320" cy="5751576"/>
          </a:xfrm>
        </p:grpSpPr>
        <p:sp>
          <p:nvSpPr>
            <p:cNvPr id="215" name="Rectangle"/>
            <p:cNvSpPr/>
            <p:nvPr/>
          </p:nvSpPr>
          <p:spPr>
            <a:xfrm>
              <a:off x="0" y="0"/>
              <a:ext cx="3703321" cy="5751577"/>
            </a:xfrm>
            <a:prstGeom prst="rect">
              <a:avLst/>
            </a:prstGeom>
            <a:solidFill>
              <a:schemeClr val="accent2"/>
            </a:solidFill>
            <a:ln w="12700" cap="flat">
              <a:noFill/>
              <a:miter lim="400000"/>
            </a:ln>
            <a:effectLst/>
          </p:spPr>
          <p:txBody>
            <a:bodyPr wrap="square" lIns="45719" tIns="45719" rIns="45719" bIns="45719" numCol="1" anchor="ctr">
              <a:noAutofit/>
            </a:bodyPr>
            <a:lstStyle/>
            <a:p>
              <a:pPr/>
            </a:p>
          </p:txBody>
        </p:sp>
        <p:pic>
          <p:nvPicPr>
            <p:cNvPr id="216" name="image2.jpeg" descr="image2.jpeg"/>
            <p:cNvPicPr>
              <a:picLocks noChangeAspect="1"/>
            </p:cNvPicPr>
            <p:nvPr/>
          </p:nvPicPr>
          <p:blipFill>
            <a:blip r:embed="rId2">
              <a:extLst/>
            </a:blip>
            <a:stretch>
              <a:fillRect/>
            </a:stretch>
          </p:blipFill>
          <p:spPr>
            <a:xfrm>
              <a:off x="0" y="0"/>
              <a:ext cx="3703321" cy="5751577"/>
            </a:xfrm>
            <a:prstGeom prst="rect">
              <a:avLst/>
            </a:prstGeom>
            <a:ln w="12700" cap="flat">
              <a:noFill/>
              <a:miter lim="400000"/>
            </a:ln>
            <a:effectLst/>
          </p:spPr>
        </p:pic>
      </p:grpSp>
      <p:grpSp>
        <p:nvGrpSpPr>
          <p:cNvPr id="220" name="Picture Placeholder 8"/>
          <p:cNvGrpSpPr/>
          <p:nvPr/>
        </p:nvGrpSpPr>
        <p:grpSpPr>
          <a:xfrm>
            <a:off x="8046719" y="640080"/>
            <a:ext cx="3703321" cy="5751577"/>
            <a:chOff x="0" y="0"/>
            <a:chExt cx="3703320" cy="5751576"/>
          </a:xfrm>
        </p:grpSpPr>
        <p:sp>
          <p:nvSpPr>
            <p:cNvPr id="218" name="Rectangle"/>
            <p:cNvSpPr/>
            <p:nvPr/>
          </p:nvSpPr>
          <p:spPr>
            <a:xfrm>
              <a:off x="0" y="0"/>
              <a:ext cx="3703321" cy="5751577"/>
            </a:xfrm>
            <a:prstGeom prst="rect">
              <a:avLst/>
            </a:prstGeom>
            <a:solidFill>
              <a:schemeClr val="accent2"/>
            </a:solidFill>
            <a:ln w="12700" cap="flat">
              <a:noFill/>
              <a:miter lim="400000"/>
            </a:ln>
            <a:effectLst/>
          </p:spPr>
          <p:txBody>
            <a:bodyPr wrap="square" lIns="45719" tIns="45719" rIns="45719" bIns="45719" numCol="1" anchor="ctr">
              <a:noAutofit/>
            </a:bodyPr>
            <a:lstStyle/>
            <a:p>
              <a:pPr/>
            </a:p>
          </p:txBody>
        </p:sp>
        <p:pic>
          <p:nvPicPr>
            <p:cNvPr id="219" name="image3.jpeg" descr="image3.jpeg"/>
            <p:cNvPicPr>
              <a:picLocks noChangeAspect="1"/>
            </p:cNvPicPr>
            <p:nvPr/>
          </p:nvPicPr>
          <p:blipFill>
            <a:blip r:embed="rId3">
              <a:extLst/>
            </a:blip>
            <a:stretch>
              <a:fillRect/>
            </a:stretch>
          </p:blipFill>
          <p:spPr>
            <a:xfrm>
              <a:off x="0" y="0"/>
              <a:ext cx="3703321" cy="5751577"/>
            </a:xfrm>
            <a:prstGeom prst="rect">
              <a:avLst/>
            </a:prstGeom>
            <a:ln w="12700" cap="flat">
              <a:noFill/>
              <a:miter lim="400000"/>
            </a:ln>
            <a:effectLst/>
          </p:spPr>
        </p:pic>
      </p:grpSp>
      <p:sp>
        <p:nvSpPr>
          <p:cNvPr id="221" name="Slide Number Placeholder 11"/>
          <p:cNvSpPr txBox="1"/>
          <p:nvPr>
            <p:ph type="sldNum" sz="quarter" idx="2"/>
          </p:nvPr>
        </p:nvSpPr>
        <p:spPr>
          <a:xfrm>
            <a:off x="11443101" y="6490906"/>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itle 1"/>
          <p:cNvSpPr txBox="1"/>
          <p:nvPr/>
        </p:nvSpPr>
        <p:spPr>
          <a:xfrm>
            <a:off x="418851" y="646008"/>
            <a:ext cx="4432130" cy="653402"/>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spcBef>
                <a:spcPts val="600"/>
              </a:spcBef>
              <a:defRPr cap="all" sz="2800">
                <a:solidFill>
                  <a:srgbClr val="404040"/>
                </a:solidFill>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lvl1pPr>
          </a:lstStyle>
          <a:p>
            <a:pPr/>
            <a:r>
              <a:t>Problem statement</a:t>
            </a:r>
          </a:p>
        </p:txBody>
      </p:sp>
      <p:sp>
        <p:nvSpPr>
          <p:cNvPr id="224" name="Content Placeholder 2"/>
          <p:cNvSpPr txBox="1"/>
          <p:nvPr>
            <p:ph type="body" sz="half" idx="1"/>
          </p:nvPr>
        </p:nvSpPr>
        <p:spPr>
          <a:xfrm>
            <a:off x="200527" y="1704025"/>
            <a:ext cx="4997116" cy="5044909"/>
          </a:xfrm>
          <a:prstGeom prst="rect">
            <a:avLst/>
          </a:prstGeom>
        </p:spPr>
        <p:txBody>
          <a:bodyPr/>
          <a:lstStyle>
            <a:lvl1pPr>
              <a:lnSpc>
                <a:spcPct val="90000"/>
              </a:lnSpc>
              <a:defRPr sz="1600">
                <a:latin typeface="Times New Roman"/>
                <a:ea typeface="Times New Roman"/>
                <a:cs typeface="Times New Roman"/>
                <a:sym typeface="Times New Roman"/>
              </a:defRPr>
            </a:lvl1pPr>
          </a:lstStyle>
          <a:p>
            <a:pPr/>
            <a:r>
              <a:t>In the current global context, the pharmaceutical industry faces challenges in efficiently managing drug-related information across various entities. The proliferation of bio-chemical compounds necessitates a streamlined system for cataloging and tracking these compounds, linking them to specific diseases. Drug regulators require a robust platform to monitor and assess the safety and efficacy of new compounds. Healthcare enterprises need an integrated solution for managing medical inventory, ensuring timely access to critical drugs. In this complex ecosystem, effective communication among doctors, employees, and organizations is vital. The role-based access to sensitive information is crucial for maintaining confidentiality. As the world grapples with health crises, a comprehensive network that connects these elements is imperative for fostering collaboration, ensuring compliance, and ultimately advancing drug development and healthcare delivery. Developing a system that harmonizes these attributes can significantly enhance the efficiency and effectiveness of the drug development and healthcare ecosystem.</a:t>
            </a:r>
          </a:p>
        </p:txBody>
      </p:sp>
      <p:pic>
        <p:nvPicPr>
          <p:cNvPr id="225" name="Video 16" descr="Video 16"/>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274790" y="9"/>
            <a:ext cx="6917211" cy="6857991"/>
          </a:xfrm>
          <a:prstGeom prst="rect">
            <a:avLst/>
          </a:prstGeom>
          <a:ln w="12700">
            <a:miter lim="400000"/>
          </a:ln>
        </p:spPr>
      </p:pic>
      <p:sp>
        <p:nvSpPr>
          <p:cNvPr id="226" name="Slide Number Placeholder 14"/>
          <p:cNvSpPr txBox="1"/>
          <p:nvPr>
            <p:ph type="sldNum" sz="quarter" idx="2"/>
          </p:nvPr>
        </p:nvSpPr>
        <p:spPr>
          <a:xfrm>
            <a:off x="11443101" y="6490906"/>
            <a:ext cx="167709" cy="2311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9941" fill="hold"/>
                                        <p:tgtEl>
                                          <p:spTgt spid="225"/>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50000">
                <p:cTn id="11" fill="hold" display="0">
                  <p:stCondLst>
                    <p:cond delay="indefinite"/>
                  </p:stCondLst>
                </p:cTn>
                <p:tgtEl>
                  <p:spTgt spid="225"/>
                </p:tgtEl>
              </p:cMediaNode>
            </p:video>
            <p:seq concurrent="1" prevAc="none" nextAc="seek">
              <p:cTn id="12" evtFilter="cancelBubble" nodeType="interactiveSeq" restart="whenNotActive" fill="hold">
                <p:stCondLst>
                  <p:cond delay="0" evt="onClick">
                    <p:tgtEl>
                      <p:spTgt spid="225"/>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225"/>
                                        </p:tgtEl>
                                      </p:cBhvr>
                                    </p:cmd>
                                  </p:childTnLst>
                                </p:cTn>
                              </p:par>
                            </p:childTnLst>
                          </p:cTn>
                        </p:par>
                      </p:childTnLst>
                    </p:cTn>
                  </p:par>
                </p:childTnLst>
              </p:cTn>
              <p:nextCondLst>
                <p:cond delay="0" evt="onClick">
                  <p:tgtEl>
                    <p:spTgt spid="22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itle 1"/>
          <p:cNvSpPr txBox="1"/>
          <p:nvPr>
            <p:ph type="title"/>
          </p:nvPr>
        </p:nvSpPr>
        <p:spPr>
          <a:xfrm>
            <a:off x="701506" y="2210574"/>
            <a:ext cx="10993551" cy="2626121"/>
          </a:xfrm>
          <a:prstGeom prst="rect">
            <a:avLst/>
          </a:prstGeom>
        </p:spPr>
        <p:txBody>
          <a:bodyPr/>
          <a:lstStyle>
            <a:lvl1pPr algn="just">
              <a:defRPr cap="none" sz="2000">
                <a:solidFill>
                  <a:srgbClr val="000000"/>
                </a:solidFill>
                <a:latin typeface="Times New Roman"/>
                <a:ea typeface="Times New Roman"/>
                <a:cs typeface="Times New Roman"/>
                <a:sym typeface="Times New Roman"/>
              </a:defRPr>
            </a:lvl1pPr>
          </a:lstStyle>
          <a:p>
            <a:pPr/>
            <a:r>
              <a:t>The proposed approach involves developing a centralized platform that integrates bio-chemical compound data, disease information, and drug-related details. This platform should facilitate seamless communication between doctors, employees, and organizations, incorporating a role-based access system to ensure data security. Drug regulators can benefit from a dedicated module for monitoring and evaluating the safety and efficacy of drug compounds. Additionally, the system should include features for managing medical inventory within healthcare enterprises. A robust network infrastructure will underpin this solution, fostering collaboration, compliance, and information exchange, thereby advancing drug development and optimizing healthcare delivery in response to the evolving global health landscape.</a:t>
            </a:r>
          </a:p>
        </p:txBody>
      </p:sp>
      <p:sp>
        <p:nvSpPr>
          <p:cNvPr id="229" name="TextBox 7"/>
          <p:cNvSpPr txBox="1"/>
          <p:nvPr/>
        </p:nvSpPr>
        <p:spPr>
          <a:xfrm>
            <a:off x="747230" y="896241"/>
            <a:ext cx="10902107" cy="8497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5400">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lvl1pPr>
          </a:lstStyle>
          <a:p>
            <a:pPr/>
            <a:r>
              <a:t>APPROACH</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itle 1"/>
          <p:cNvSpPr txBox="1"/>
          <p:nvPr>
            <p:ph type="title"/>
          </p:nvPr>
        </p:nvSpPr>
        <p:spPr>
          <a:xfrm>
            <a:off x="570815" y="724774"/>
            <a:ext cx="10993551" cy="647949"/>
          </a:xfrm>
          <a:prstGeom prst="rect">
            <a:avLst/>
          </a:prstGeom>
        </p:spPr>
        <p:txBody>
          <a:bodyPr anchor="ctr"/>
          <a:lstStyle>
            <a:lvl1pPr algn="ctr">
              <a:defRPr b="1" sz="3600">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lvl1pPr>
          </a:lstStyle>
          <a:p>
            <a:pPr/>
            <a:r>
              <a:t>KEY PRIORITIES</a:t>
            </a:r>
          </a:p>
        </p:txBody>
      </p:sp>
      <p:sp>
        <p:nvSpPr>
          <p:cNvPr id="232" name="Subtitle 2"/>
          <p:cNvSpPr txBox="1"/>
          <p:nvPr>
            <p:ph type="body" sz="half" idx="1"/>
          </p:nvPr>
        </p:nvSpPr>
        <p:spPr>
          <a:xfrm>
            <a:off x="570815" y="1885263"/>
            <a:ext cx="6565566" cy="4169506"/>
          </a:xfrm>
          <a:prstGeom prst="rect">
            <a:avLst/>
          </a:prstGeom>
        </p:spPr>
        <p:txBody>
          <a:bodyPr/>
          <a:lstStyle/>
          <a:p>
            <a:pPr marL="342900" indent="-342900">
              <a:buClr>
                <a:schemeClr val="accent1"/>
              </a:buClr>
              <a:buSzPct val="92000"/>
              <a:buFont typeface="Arial"/>
              <a:buChar char="•"/>
              <a:defRPr sz="2000">
                <a:latin typeface="Times New Roman"/>
                <a:ea typeface="Times New Roman"/>
                <a:cs typeface="Times New Roman"/>
                <a:sym typeface="Times New Roman"/>
              </a:defRPr>
            </a:pPr>
            <a:r>
              <a:t>The primary focus should be on developing an integrated platform for seamless collaboration among researchers, healthcare professionals, and regulators. </a:t>
            </a:r>
          </a:p>
          <a:p>
            <a:pPr marL="342900" indent="-342900">
              <a:buClr>
                <a:schemeClr val="accent1"/>
              </a:buClr>
              <a:buSzPct val="92000"/>
              <a:buFont typeface="Arial"/>
              <a:buChar char="•"/>
              <a:defRPr sz="2000">
                <a:latin typeface="Times New Roman"/>
                <a:ea typeface="Times New Roman"/>
                <a:cs typeface="Times New Roman"/>
                <a:sym typeface="Times New Roman"/>
              </a:defRPr>
            </a:pPr>
            <a:r>
              <a:t>Emphasis should be placed on secure information exchange, role-based access controls, and efficient medical inventory management. Incorporating a dedicated module for patients to participate in clinical testing ensures real-world efficacy data. </a:t>
            </a:r>
          </a:p>
          <a:p>
            <a:pPr marL="342900" indent="-342900">
              <a:buClr>
                <a:schemeClr val="accent1"/>
              </a:buClr>
              <a:buSzPct val="92000"/>
              <a:buFont typeface="Arial"/>
              <a:buChar char="•"/>
              <a:defRPr sz="2000">
                <a:latin typeface="Times New Roman"/>
                <a:ea typeface="Times New Roman"/>
                <a:cs typeface="Times New Roman"/>
                <a:sym typeface="Times New Roman"/>
              </a:defRPr>
            </a:pPr>
            <a:r>
              <a:t>Strengthening the network infrastructure will enhance communication and compliance across the drug development lifecycle, fostering a holistic approach to advancing medical research and patient-centric healthcare.</a:t>
            </a:r>
          </a:p>
        </p:txBody>
      </p:sp>
      <p:grpSp>
        <p:nvGrpSpPr>
          <p:cNvPr id="235" name="Picture Placeholder 6"/>
          <p:cNvGrpSpPr/>
          <p:nvPr/>
        </p:nvGrpSpPr>
        <p:grpSpPr>
          <a:xfrm>
            <a:off x="7210924" y="2175149"/>
            <a:ext cx="4731301" cy="3310129"/>
            <a:chOff x="0" y="0"/>
            <a:chExt cx="4731299" cy="3310128"/>
          </a:xfrm>
        </p:grpSpPr>
        <p:sp>
          <p:nvSpPr>
            <p:cNvPr id="233" name="Rectangle"/>
            <p:cNvSpPr/>
            <p:nvPr/>
          </p:nvSpPr>
          <p:spPr>
            <a:xfrm>
              <a:off x="0" y="0"/>
              <a:ext cx="4731300" cy="3310129"/>
            </a:xfrm>
            <a:prstGeom prst="rect">
              <a:avLst/>
            </a:prstGeom>
            <a:solidFill>
              <a:schemeClr val="accent2"/>
            </a:solidFill>
            <a:ln w="12700" cap="flat">
              <a:noFill/>
              <a:miter lim="400000"/>
            </a:ln>
            <a:effectLst/>
          </p:spPr>
          <p:txBody>
            <a:bodyPr wrap="square" lIns="45719" tIns="45719" rIns="45719" bIns="45719" numCol="1" anchor="ctr">
              <a:noAutofit/>
            </a:bodyPr>
            <a:lstStyle/>
            <a:p>
              <a:pPr/>
            </a:p>
          </p:txBody>
        </p:sp>
        <p:pic>
          <p:nvPicPr>
            <p:cNvPr id="234" name="image5.jpeg" descr="image5.jpeg"/>
            <p:cNvPicPr>
              <a:picLocks noChangeAspect="1"/>
            </p:cNvPicPr>
            <p:nvPr/>
          </p:nvPicPr>
          <p:blipFill>
            <a:blip r:embed="rId2">
              <a:extLst/>
            </a:blip>
            <a:stretch>
              <a:fillRect/>
            </a:stretch>
          </p:blipFill>
          <p:spPr>
            <a:xfrm>
              <a:off x="0" y="0"/>
              <a:ext cx="4731300" cy="3310129"/>
            </a:xfrm>
            <a:prstGeom prst="rect">
              <a:avLst/>
            </a:prstGeom>
            <a:ln w="12700" cap="flat">
              <a:noFill/>
              <a:miter lim="400000"/>
            </a:ln>
            <a:effectLst/>
          </p:spPr>
        </p:pic>
      </p:grpSp>
      <p:sp>
        <p:nvSpPr>
          <p:cNvPr id="236" name="Slide Number Placeholder 11"/>
          <p:cNvSpPr txBox="1"/>
          <p:nvPr>
            <p:ph type="sldNum" sz="quarter" idx="2"/>
          </p:nvPr>
        </p:nvSpPr>
        <p:spPr>
          <a:xfrm>
            <a:off x="11443101" y="6490906"/>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Footer Placeholder 4"/>
          <p:cNvSpPr txBox="1"/>
          <p:nvPr/>
        </p:nvSpPr>
        <p:spPr>
          <a:xfrm>
            <a:off x="626911" y="6519582"/>
            <a:ext cx="6825772"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spcBef>
                <a:spcPts val="600"/>
              </a:spcBef>
              <a:defRPr cap="all" sz="900">
                <a:solidFill>
                  <a:srgbClr val="404040"/>
                </a:solidFill>
              </a:defRPr>
            </a:lvl1pPr>
          </a:lstStyle>
          <a:p>
            <a:pPr/>
            <a:r>
              <a:t>Sample Footer Text</a:t>
            </a:r>
          </a:p>
        </p:txBody>
      </p:sp>
      <p:sp>
        <p:nvSpPr>
          <p:cNvPr id="239" name="Title 1"/>
          <p:cNvSpPr txBox="1"/>
          <p:nvPr>
            <p:ph type="title"/>
          </p:nvPr>
        </p:nvSpPr>
        <p:spPr>
          <a:xfrm>
            <a:off x="767857" y="933449"/>
            <a:ext cx="3031852" cy="1722421"/>
          </a:xfrm>
          <a:prstGeom prst="rect">
            <a:avLst/>
          </a:prstGeom>
        </p:spPr>
        <p:txBody>
          <a:bodyPr/>
          <a:lstStyle>
            <a:lvl1pPr>
              <a:defRPr b="1">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lvl1pPr>
          </a:lstStyle>
          <a:p>
            <a:pPr/>
            <a:r>
              <a:t>HIERARCHY STRUCTURE</a:t>
            </a:r>
          </a:p>
        </p:txBody>
      </p:sp>
      <p:sp>
        <p:nvSpPr>
          <p:cNvPr id="240" name="Slide Number Placeholder 5"/>
          <p:cNvSpPr txBox="1"/>
          <p:nvPr>
            <p:ph type="sldNum" sz="quarter" idx="2"/>
          </p:nvPr>
        </p:nvSpPr>
        <p:spPr>
          <a:xfrm>
            <a:off x="11443101" y="6523908"/>
            <a:ext cx="167709" cy="2311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pic>
        <p:nvPicPr>
          <p:cNvPr id="241" name="Picture 48" descr="Picture 48"/>
          <p:cNvPicPr>
            <a:picLocks noChangeAspect="1"/>
          </p:cNvPicPr>
          <p:nvPr/>
        </p:nvPicPr>
        <p:blipFill>
          <a:blip r:embed="rId2">
            <a:extLst/>
          </a:blip>
          <a:stretch>
            <a:fillRect/>
          </a:stretch>
        </p:blipFill>
        <p:spPr>
          <a:xfrm>
            <a:off x="4299284" y="1029316"/>
            <a:ext cx="7732295" cy="462308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xfrm>
            <a:off x="581192" y="731519"/>
            <a:ext cx="11029616" cy="535807"/>
          </a:xfrm>
          <a:prstGeom prst="rect">
            <a:avLst/>
          </a:prstGeom>
        </p:spPr>
        <p:txBody>
          <a:bodyPr/>
          <a:lstStyle>
            <a:lvl1pPr algn="ctr">
              <a:defRPr b="1">
                <a:effectLst>
                  <a:outerShdw sx="100000" sy="100000" kx="0" ky="0" algn="b" rotWithShape="0" blurRad="38100" dist="38100" dir="2700000">
                    <a:srgbClr val="000000">
                      <a:alpha val="43137"/>
                    </a:srgbClr>
                  </a:outerShdw>
                </a:effectLst>
                <a:latin typeface="Times New Roman"/>
                <a:ea typeface="Times New Roman"/>
                <a:cs typeface="Times New Roman"/>
                <a:sym typeface="Times New Roman"/>
              </a:defRPr>
            </a:lvl1pPr>
          </a:lstStyle>
          <a:p>
            <a:pPr/>
            <a:r>
              <a:t>ARCHITECTURAL DIAGRAM</a:t>
            </a:r>
          </a:p>
        </p:txBody>
      </p:sp>
      <p:sp>
        <p:nvSpPr>
          <p:cNvPr id="244" name="Slide Number Placeholder 5"/>
          <p:cNvSpPr txBox="1"/>
          <p:nvPr>
            <p:ph type="sldNum" sz="quarter" idx="2"/>
          </p:nvPr>
        </p:nvSpPr>
        <p:spPr>
          <a:xfrm>
            <a:off x="11443101" y="6490906"/>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5" name="Picture 10" descr="Picture 10"/>
          <p:cNvPicPr>
            <a:picLocks noChangeAspect="1"/>
          </p:cNvPicPr>
          <p:nvPr/>
        </p:nvPicPr>
        <p:blipFill>
          <a:blip r:embed="rId2">
            <a:extLst/>
          </a:blip>
          <a:stretch>
            <a:fillRect/>
          </a:stretch>
        </p:blipFill>
        <p:spPr>
          <a:xfrm>
            <a:off x="205228" y="1341912"/>
            <a:ext cx="11781543" cy="508200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lide Number Placeholder 8"/>
          <p:cNvSpPr txBox="1"/>
          <p:nvPr>
            <p:ph type="sldNum" sz="quarter" idx="2"/>
          </p:nvPr>
        </p:nvSpPr>
        <p:spPr>
          <a:xfrm>
            <a:off x="11443101" y="6490906"/>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Title 17"/>
          <p:cNvSpPr txBox="1"/>
          <p:nvPr>
            <p:ph type="title"/>
          </p:nvPr>
        </p:nvSpPr>
        <p:spPr>
          <a:xfrm>
            <a:off x="581193" y="729657"/>
            <a:ext cx="11029616" cy="365126"/>
          </a:xfrm>
          <a:prstGeom prst="rect">
            <a:avLst/>
          </a:prstGeom>
        </p:spPr>
        <p:txBody>
          <a:bodyPr/>
          <a:lstStyle>
            <a:lvl1pPr algn="ctr" defTabSz="379475">
              <a:defRPr b="1" sz="2075">
                <a:effectLst>
                  <a:outerShdw sx="100000" sy="100000" kx="0" ky="0" algn="b" rotWithShape="0" blurRad="31623" dist="31623" dir="2700000">
                    <a:srgbClr val="000000">
                      <a:alpha val="43137"/>
                    </a:srgbClr>
                  </a:outerShdw>
                </a:effectLst>
                <a:latin typeface="Times New Roman"/>
                <a:ea typeface="Times New Roman"/>
                <a:cs typeface="Times New Roman"/>
                <a:sym typeface="Times New Roman"/>
              </a:defRPr>
            </a:lvl1pPr>
          </a:lstStyle>
          <a:p>
            <a:pPr/>
            <a:r>
              <a:t>UML DIAGRAM</a:t>
            </a:r>
          </a:p>
        </p:txBody>
      </p:sp>
      <p:grpSp>
        <p:nvGrpSpPr>
          <p:cNvPr id="251" name="Image Gallery"/>
          <p:cNvGrpSpPr/>
          <p:nvPr/>
        </p:nvGrpSpPr>
        <p:grpSpPr>
          <a:xfrm>
            <a:off x="1314076" y="1287591"/>
            <a:ext cx="9821334" cy="5156201"/>
            <a:chOff x="0" y="0"/>
            <a:chExt cx="9821333" cy="5156200"/>
          </a:xfrm>
        </p:grpSpPr>
        <p:pic>
          <p:nvPicPr>
            <p:cNvPr id="249" name="OneBoston_DrugRegulator_UML.png" descr="OneBoston_DrugRegulator_UML.png"/>
            <p:cNvPicPr>
              <a:picLocks noChangeAspect="1"/>
            </p:cNvPicPr>
            <p:nvPr/>
          </p:nvPicPr>
          <p:blipFill>
            <a:blip r:embed="rId2">
              <a:extLst/>
            </a:blip>
            <a:srcRect l="22751" t="0" r="22751" b="0"/>
            <a:stretch>
              <a:fillRect/>
            </a:stretch>
          </p:blipFill>
          <p:spPr>
            <a:xfrm>
              <a:off x="0" y="0"/>
              <a:ext cx="9821334" cy="4648200"/>
            </a:xfrm>
            <a:prstGeom prst="rect">
              <a:avLst/>
            </a:prstGeom>
            <a:ln w="12700" cap="flat">
              <a:noFill/>
              <a:miter lim="400000"/>
            </a:ln>
            <a:effectLst/>
          </p:spPr>
        </p:pic>
        <p:sp>
          <p:nvSpPr>
            <p:cNvPr id="250" name="Caption"/>
            <p:cNvSpPr/>
            <p:nvPr/>
          </p:nvSpPr>
          <p:spPr>
            <a:xfrm>
              <a:off x="0" y="4724400"/>
              <a:ext cx="9821334" cy="431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p>
              <a:pPr/>
              <a:r>
                <a:t>Caption</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1"/>
          <p:cNvSpPr txBox="1"/>
          <p:nvPr>
            <p:ph type="title"/>
          </p:nvPr>
        </p:nvSpPr>
        <p:spPr>
          <a:xfrm>
            <a:off x="581193" y="729657"/>
            <a:ext cx="11029616" cy="365126"/>
          </a:xfrm>
          <a:prstGeom prst="rect">
            <a:avLst/>
          </a:prstGeom>
        </p:spPr>
        <p:txBody>
          <a:bodyPr/>
          <a:lstStyle>
            <a:lvl1pPr algn="ctr" defTabSz="379475">
              <a:defRPr b="1" sz="2075">
                <a:effectLst>
                  <a:outerShdw sx="100000" sy="100000" kx="0" ky="0" algn="b" rotWithShape="0" blurRad="31623" dist="31623" dir="2700000">
                    <a:srgbClr val="000000">
                      <a:alpha val="43137"/>
                    </a:srgbClr>
                  </a:outerShdw>
                </a:effectLst>
                <a:latin typeface="Times New Roman"/>
                <a:ea typeface="Times New Roman"/>
                <a:cs typeface="Times New Roman"/>
                <a:sym typeface="Times New Roman"/>
              </a:defRPr>
            </a:lvl1pPr>
          </a:lstStyle>
          <a:p>
            <a:pPr/>
            <a:r>
              <a:t>USE CASES</a:t>
            </a:r>
          </a:p>
        </p:txBody>
      </p:sp>
      <p:sp>
        <p:nvSpPr>
          <p:cNvPr id="254" name="Slide Number Placeholder 10"/>
          <p:cNvSpPr txBox="1"/>
          <p:nvPr>
            <p:ph type="sldNum" sz="quarter" idx="2"/>
          </p:nvPr>
        </p:nvSpPr>
        <p:spPr>
          <a:xfrm>
            <a:off x="11443101" y="6490906"/>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5" name="Picture 23" descr="Picture 23"/>
          <p:cNvPicPr>
            <a:picLocks noChangeAspect="1"/>
          </p:cNvPicPr>
          <p:nvPr/>
        </p:nvPicPr>
        <p:blipFill>
          <a:blip r:embed="rId2">
            <a:extLst/>
          </a:blip>
          <a:stretch>
            <a:fillRect/>
          </a:stretch>
        </p:blipFill>
        <p:spPr>
          <a:xfrm>
            <a:off x="307359" y="1094782"/>
            <a:ext cx="11451092" cy="5530607"/>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A7A7A7"/>
      </a:dk2>
      <a:lt2>
        <a:srgbClr val="535353"/>
      </a:lt2>
      <a:accent1>
        <a:srgbClr val="ED8428"/>
      </a:accent1>
      <a:accent2>
        <a:srgbClr val="E6C46D"/>
      </a:accent2>
      <a:accent3>
        <a:srgbClr val="465359"/>
      </a:accent3>
      <a:accent4>
        <a:srgbClr val="969FA7"/>
      </a:accent4>
      <a:accent5>
        <a:srgbClr val="A9C37C"/>
      </a:accent5>
      <a:accent6>
        <a:srgbClr val="5A8071"/>
      </a:accent6>
      <a:hlink>
        <a:srgbClr val="0000FF"/>
      </a:hlink>
      <a:folHlink>
        <a:srgbClr val="FF00FF"/>
      </a:folHlink>
    </a:clrScheme>
    <a:fontScheme name="DividendVTI">
      <a:majorFont>
        <a:latin typeface="Helvetica"/>
        <a:ea typeface="Helvetica"/>
        <a:cs typeface="Helvetica"/>
      </a:majorFont>
      <a:minorFont>
        <a:latin typeface="Calibri"/>
        <a:ea typeface="Calibri"/>
        <a:cs typeface="Calibri"/>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5000"/>
              </a:srgbClr>
            </a:outerShdw>
          </a:effectLst>
        </a:effectStyle>
        <a:effectStyle>
          <a:effectLst>
            <a:outerShdw sx="100000" sy="100000" kx="0" ky="0" algn="b" rotWithShape="0" blurRad="38100" dist="25400" dir="540000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sx="100000" sy="100000" kx="0" ky="0" algn="b" rotWithShape="0" blurRad="38100" dist="25400" dir="5400000">
            <a:srgbClr val="000000">
              <a:alpha val="5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ividendVTI">
  <a:themeElements>
    <a:clrScheme name="DividendVTI">
      <a:dk1>
        <a:srgbClr val="000000"/>
      </a:dk1>
      <a:lt1>
        <a:srgbClr val="FFFFFF"/>
      </a:lt1>
      <a:dk2>
        <a:srgbClr val="A7A7A7"/>
      </a:dk2>
      <a:lt2>
        <a:srgbClr val="535353"/>
      </a:lt2>
      <a:accent1>
        <a:srgbClr val="ED8428"/>
      </a:accent1>
      <a:accent2>
        <a:srgbClr val="E6C46D"/>
      </a:accent2>
      <a:accent3>
        <a:srgbClr val="465359"/>
      </a:accent3>
      <a:accent4>
        <a:srgbClr val="969FA7"/>
      </a:accent4>
      <a:accent5>
        <a:srgbClr val="A9C37C"/>
      </a:accent5>
      <a:accent6>
        <a:srgbClr val="5A8071"/>
      </a:accent6>
      <a:hlink>
        <a:srgbClr val="0000FF"/>
      </a:hlink>
      <a:folHlink>
        <a:srgbClr val="FF00FF"/>
      </a:folHlink>
    </a:clrScheme>
    <a:fontScheme name="DividendVTI">
      <a:majorFont>
        <a:latin typeface="Helvetica"/>
        <a:ea typeface="Helvetica"/>
        <a:cs typeface="Helvetica"/>
      </a:majorFont>
      <a:minorFont>
        <a:latin typeface="Calibri"/>
        <a:ea typeface="Calibri"/>
        <a:cs typeface="Calibri"/>
      </a:minorFont>
    </a:fontScheme>
    <a:fmtScheme name="DividendVT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5000"/>
              </a:srgbClr>
            </a:outerShdw>
          </a:effectLst>
        </a:effectStyle>
        <a:effectStyle>
          <a:effectLst>
            <a:outerShdw sx="100000" sy="100000" kx="0" ky="0" algn="b" rotWithShape="0" blurRad="38100" dist="25400" dir="5400000">
              <a:srgbClr val="000000">
                <a:alpha val="5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2225" cap="rnd">
          <a:solidFill>
            <a:schemeClr val="accent1"/>
          </a:solidFill>
          <a:prstDash val="solid"/>
          <a:round/>
        </a:ln>
        <a:effectLst>
          <a:outerShdw sx="100000" sy="100000" kx="0" ky="0" algn="b" rotWithShape="0" blurRad="38100" dist="25400" dir="5400000">
            <a:srgbClr val="000000">
              <a:alpha val="5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2225"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Gill Sans MT"/>
            <a:ea typeface="Gill Sans MT"/>
            <a:cs typeface="Gill Sans MT"/>
            <a:sym typeface="Gill Sans M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